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64" r:id="rId1"/>
  </p:sldMasterIdLst>
  <p:notesMasterIdLst>
    <p:notesMasterId r:id="rId19"/>
  </p:notesMasterIdLst>
  <p:sldIdLst>
    <p:sldId id="256" r:id="rId2"/>
    <p:sldId id="257" r:id="rId3"/>
    <p:sldId id="266" r:id="rId4"/>
    <p:sldId id="258" r:id="rId5"/>
    <p:sldId id="287" r:id="rId6"/>
    <p:sldId id="268" r:id="rId7"/>
    <p:sldId id="279" r:id="rId8"/>
    <p:sldId id="269" r:id="rId9"/>
    <p:sldId id="282" r:id="rId10"/>
    <p:sldId id="284" r:id="rId11"/>
    <p:sldId id="277" r:id="rId12"/>
    <p:sldId id="270" r:id="rId13"/>
    <p:sldId id="262" r:id="rId14"/>
    <p:sldId id="271" r:id="rId15"/>
    <p:sldId id="288" r:id="rId16"/>
    <p:sldId id="286" r:id="rId17"/>
    <p:sldId id="272" r:id="rId18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680" y="-4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Franklin Gothic Book"/>
                <a:ea typeface="黑体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Franklin Gothic Book"/>
                <a:ea typeface="黑体" pitchFamily="49" charset="-122"/>
              </a:defRPr>
            </a:lvl1pPr>
          </a:lstStyle>
          <a:p>
            <a:fld id="{0F5B292F-4B32-4BB7-97CE-086E9F7C3A59}" type="datetimeFigureOut">
              <a:rPr lang="zh-CN" altLang="en-US"/>
              <a:pPr/>
              <a:t>2018/10/13</a:t>
            </a:fld>
            <a:endParaRPr lang="en-US" altLang="zh-CN"/>
          </a:p>
        </p:txBody>
      </p:sp>
      <p:sp>
        <p:nvSpPr>
          <p:cNvPr id="409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09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09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Franklin Gothic Book"/>
                <a:ea typeface="黑体" pitchFamily="49" charset="-122"/>
              </a:defRPr>
            </a:lvl1pPr>
          </a:lstStyle>
          <a:p>
            <a:endParaRPr lang="en-US" altLang="zh-CN"/>
          </a:p>
        </p:txBody>
      </p:sp>
      <p:sp>
        <p:nvSpPr>
          <p:cNvPr id="409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Franklin Gothic Book"/>
                <a:ea typeface="黑体" pitchFamily="49" charset="-122"/>
              </a:defRPr>
            </a:lvl1pPr>
          </a:lstStyle>
          <a:p>
            <a:fld id="{EFEEC05D-F418-4096-84C3-BE339AA92899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77670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宋体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6"/>
          <p:cNvSpPr/>
          <p:nvPr/>
        </p:nvSpPr>
        <p:spPr>
          <a:xfrm>
            <a:off x="685800" y="3197225"/>
            <a:ext cx="7772400" cy="17463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676401"/>
            <a:ext cx="7772400" cy="1538286"/>
          </a:xfrm>
        </p:spPr>
        <p:txBody>
          <a:bodyPr anchor="b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14686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7A784B-7384-4EFC-A5AD-E9DBC7C6D7AA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DB24FB-FECF-4B48-9FC6-96347E8B641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6"/>
          <p:cNvSpPr/>
          <p:nvPr/>
        </p:nvSpPr>
        <p:spPr>
          <a:xfrm>
            <a:off x="457200" y="1411288"/>
            <a:ext cx="8229600" cy="17462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7FFD77-4919-4331-9252-6ED9BAC9348E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386F3C-6E8E-4348-BB36-8E0291BF18B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215206" y="274638"/>
            <a:ext cx="1471594" cy="601188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686568" cy="601188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93BC3E-1F7F-47B9-9A3C-9B79BA88EC7E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68C575-A558-4A8E-B16C-28F3886A607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6"/>
          <p:cNvSpPr/>
          <p:nvPr/>
        </p:nvSpPr>
        <p:spPr>
          <a:xfrm>
            <a:off x="457200" y="1411288"/>
            <a:ext cx="8229600" cy="17462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73025" y="6400800"/>
            <a:ext cx="3200400" cy="28416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43CDBC-B4C7-4DC9-9CC0-12B0531F8172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5330825" y="6400800"/>
            <a:ext cx="3733800" cy="28416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E38949-D2E5-4C2F-88A2-BD4B17C8445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6"/>
          <p:cNvSpPr/>
          <p:nvPr/>
        </p:nvSpPr>
        <p:spPr>
          <a:xfrm>
            <a:off x="685800" y="3143250"/>
            <a:ext cx="7772400" cy="17463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143248"/>
            <a:ext cx="7772400" cy="1362075"/>
          </a:xfrm>
        </p:spPr>
        <p:txBody>
          <a:bodyPr anchor="t"/>
          <a:lstStyle>
            <a:lvl1pPr algn="ctr">
              <a:defRPr sz="40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1643061"/>
            <a:ext cx="7772400" cy="1500187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F84CF3-22E7-42A1-B793-30E9357BC582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9FAE7D-F652-419E-844B-DF9B5705C2C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/>
        </p:nvSpPr>
        <p:spPr>
          <a:xfrm>
            <a:off x="457200" y="1411288"/>
            <a:ext cx="8229600" cy="17462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94F1BE-0034-40AF-A99A-469411AB0703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7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74DDF8-8050-4B9E-A19E-58DD6538BD3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9"/>
          <p:cNvSpPr/>
          <p:nvPr/>
        </p:nvSpPr>
        <p:spPr>
          <a:xfrm>
            <a:off x="457200" y="1411288"/>
            <a:ext cx="8229600" cy="17462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>
              <a:buNone/>
              <a:defRPr sz="20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2pPr>
            <a:lvl3pPr marL="914400" indent="0">
              <a:buNone/>
              <a:defRPr sz="18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3pPr>
            <a:lvl4pPr marL="13716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4pPr>
            <a:lvl5pPr marL="1828800" indent="0">
              <a:buNone/>
              <a:defRPr sz="1600" b="1">
                <a:effectLst>
                  <a:outerShdw blurRad="50800" dist="25400" dir="5400000" algn="tl" rotWithShape="0">
                    <a:srgbClr val="000000">
                      <a:alpha val="43137"/>
                    </a:srgbClr>
                  </a:outerShdw>
                </a:effectLst>
              </a:defRPr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8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9C7969-58A0-47AE-BD32-BEF4559A5E99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9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87551B-EE1C-4B62-9092-152581863C4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5"/>
          <p:cNvSpPr/>
          <p:nvPr/>
        </p:nvSpPr>
        <p:spPr>
          <a:xfrm>
            <a:off x="457200" y="1411288"/>
            <a:ext cx="8229600" cy="17462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1FC4CA-3643-4E29-89B5-3FEDABC4DBE7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BEC002-E5FF-4B32-B9B6-B6277F6DFD0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7AC0F1-370C-4D88-A6F8-AE0AE9A33B65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AF5AE7-CB21-4B6B-B2D7-C81EE0351B5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7"/>
          <p:cNvSpPr/>
          <p:nvPr/>
        </p:nvSpPr>
        <p:spPr>
          <a:xfrm>
            <a:off x="2786063" y="1054100"/>
            <a:ext cx="5903912" cy="17463"/>
          </a:xfrm>
          <a:prstGeom prst="rect">
            <a:avLst/>
          </a:prstGeom>
          <a:gradFill>
            <a:gsLst>
              <a:gs pos="0">
                <a:schemeClr val="accent1">
                  <a:tint val="40000"/>
                  <a:alpha val="20000"/>
                </a:schemeClr>
              </a:gs>
              <a:gs pos="50000">
                <a:schemeClr val="accent1">
                  <a:alpha val="40000"/>
                </a:schemeClr>
              </a:gs>
              <a:gs pos="100000">
                <a:schemeClr val="accent1">
                  <a:tint val="40000"/>
                  <a:alpha val="5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86050" y="228600"/>
            <a:ext cx="5900752" cy="842946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86050" y="1142984"/>
            <a:ext cx="5900750" cy="51435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5" y="1142984"/>
            <a:ext cx="2257408" cy="5143536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6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F29377-EDDC-4016-B52E-173F5CBF487B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7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C45737-EB13-489A-9E9A-7FD0B6C921A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6400800" cy="685800"/>
          </a:xfrm>
        </p:spPr>
        <p:txBody>
          <a:bodyPr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701552" y="1143000"/>
            <a:ext cx="7223248" cy="3980172"/>
          </a:xfrm>
          <a:prstGeom prst="roundRect">
            <a:avLst>
              <a:gd name="adj" fmla="val 18278"/>
            </a:avLst>
          </a:prstGeom>
          <a:solidFill>
            <a:schemeClr val="accent1">
              <a:tint val="40000"/>
            </a:schemeClr>
          </a:solidFill>
          <a:ln w="50800" cap="rnd">
            <a:gradFill flip="none" rotWithShape="1">
              <a:gsLst>
                <a:gs pos="0">
                  <a:schemeClr val="accent1">
                    <a:shade val="50000"/>
                  </a:schemeClr>
                </a:gs>
                <a:gs pos="20000">
                  <a:schemeClr val="accent2">
                    <a:shade val="50000"/>
                  </a:schemeClr>
                </a:gs>
                <a:gs pos="40000">
                  <a:schemeClr val="accent3">
                    <a:shade val="50000"/>
                  </a:schemeClr>
                </a:gs>
                <a:gs pos="60000">
                  <a:schemeClr val="accent4">
                    <a:shade val="50000"/>
                  </a:schemeClr>
                </a:gs>
                <a:gs pos="80000">
                  <a:schemeClr val="accent5">
                    <a:shade val="50000"/>
                  </a:schemeClr>
                </a:gs>
                <a:gs pos="100000">
                  <a:schemeClr val="accent6">
                    <a:shade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round/>
          </a:ln>
          <a:effectLst>
            <a:outerShdw blurRad="50800" dist="38100" dir="5400000" algn="tl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  <a:endParaRPr 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62200" y="5410200"/>
            <a:ext cx="5657888" cy="804862"/>
          </a:xfrm>
        </p:spPr>
        <p:txBody>
          <a:bodyPr anchor="ctr"/>
          <a:lstStyle>
            <a:lvl1pPr marL="0" indent="0" algn="r">
              <a:buNone/>
              <a:defRPr sz="1200" b="0"/>
            </a:lvl1pPr>
            <a:lvl2pPr marL="457200" indent="0" algn="r">
              <a:buNone/>
              <a:defRPr sz="1200" b="0"/>
            </a:lvl2pPr>
            <a:lvl3pPr marL="914400" indent="0" algn="r">
              <a:buNone/>
              <a:defRPr sz="1200" b="0"/>
            </a:lvl3pPr>
            <a:lvl4pPr marL="1371600" indent="0" algn="r">
              <a:buNone/>
              <a:defRPr sz="1200" b="0"/>
            </a:lvl4pPr>
            <a:lvl5pPr marL="1828800" indent="0" algn="r">
              <a:buNone/>
              <a:defRPr sz="1200" b="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87EAE6-0AB7-46F3-847F-2B6288103DC9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98CD1E-40E7-40E5-9CF6-989CB93D015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6678613"/>
            <a:ext cx="9144000" cy="179387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2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smtClean="0"/>
          </a:p>
        </p:txBody>
      </p:sp>
      <p:sp>
        <p:nvSpPr>
          <p:cNvPr id="102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6200" y="6400800"/>
            <a:ext cx="3200400" cy="284163"/>
          </a:xfrm>
          <a:prstGeom prst="rect">
            <a:avLst/>
          </a:prstGeom>
        </p:spPr>
        <p:txBody>
          <a:bodyPr vert="horz" rtlCol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00" smtClean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6F3FC21-6CB3-4DD1-9374-7A0773E70292}" type="datetimeFigureOut">
              <a:rPr lang="zh-CN" altLang="en-US"/>
              <a:pPr>
                <a:defRPr/>
              </a:pPr>
              <a:t>2018/10/13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5334000" y="6400800"/>
            <a:ext cx="3733800" cy="284163"/>
          </a:xfrm>
          <a:prstGeom prst="rect">
            <a:avLst/>
          </a:prstGeom>
        </p:spPr>
        <p:txBody>
          <a:bodyPr vert="horz" rtlCol="0" anchor="ctr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4114800" y="6400800"/>
            <a:ext cx="914400" cy="284163"/>
          </a:xfrm>
          <a:prstGeom prst="rect">
            <a:avLst/>
          </a:prstGeom>
          <a:noFill/>
        </p:spPr>
        <p:txBody>
          <a:bodyPr vert="horz" lIns="45720" rIns="45720" rtlCol="0" anchor="ctr"/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100" b="0" smtClean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DC9D658-6573-4916-9D29-C554C2520A4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0" y="0"/>
            <a:ext cx="9144000" cy="107950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50000">
                <a:schemeClr val="accent1">
                  <a:tint val="2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0" scaled="1"/>
          </a:gradFill>
          <a:ln w="25400" cap="rnd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76" r:id="rId1"/>
    <p:sldLayoutId id="2147484477" r:id="rId2"/>
    <p:sldLayoutId id="2147484478" r:id="rId3"/>
    <p:sldLayoutId id="2147484479" r:id="rId4"/>
    <p:sldLayoutId id="2147484480" r:id="rId5"/>
    <p:sldLayoutId id="2147484481" r:id="rId6"/>
    <p:sldLayoutId id="2147484482" r:id="rId7"/>
    <p:sldLayoutId id="2147484483" r:id="rId8"/>
    <p:sldLayoutId id="2147484484" r:id="rId9"/>
    <p:sldLayoutId id="2147484485" r:id="rId10"/>
    <p:sldLayoutId id="2147484475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Medium" pitchFamily="34" charset="0"/>
          <a:ea typeface="微软雅黑" pitchFamily="34" charset="-122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Medium" pitchFamily="34" charset="0"/>
          <a:ea typeface="微软雅黑" pitchFamily="34" charset="-122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Medium" pitchFamily="34" charset="0"/>
          <a:ea typeface="微软雅黑" pitchFamily="34" charset="-122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Medium" pitchFamily="34" charset="0"/>
          <a:ea typeface="微软雅黑" pitchFamily="34" charset="-122"/>
        </a:defRPr>
      </a:lvl5pPr>
      <a:lvl6pPr eaLnBrk="1" latinLnBrk="0" hangingPunct="1">
        <a:defRPr kumimoji="0">
          <a:solidFill>
            <a:schemeClr val="tx2"/>
          </a:solidFill>
        </a:defRPr>
      </a:lvl6pPr>
      <a:lvl7pPr eaLnBrk="1" latinLnBrk="0" hangingPunct="1">
        <a:defRPr kumimoji="0">
          <a:solidFill>
            <a:schemeClr val="tx2"/>
          </a:solidFill>
        </a:defRPr>
      </a:lvl7pPr>
      <a:lvl8pPr eaLnBrk="1" latinLnBrk="0" hangingPunct="1">
        <a:defRPr kumimoji="0">
          <a:solidFill>
            <a:schemeClr val="tx2"/>
          </a:solidFill>
        </a:defRPr>
      </a:lvl8pPr>
      <a:lvl9pPr eaLnBrk="1" latinLnBrk="0" hangingPunct="1">
        <a:defRPr kumimoji="0">
          <a:solidFill>
            <a:schemeClr val="tx2"/>
          </a:solidFill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tx2"/>
        </a:buClr>
        <a:buSzPct val="50000"/>
        <a:buFont typeface="Wingdings 2" pitchFamily="18" charset="2"/>
        <a:buChar char="ß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2"/>
        </a:buClr>
        <a:buSzPct val="50000"/>
        <a:buFont typeface="Wingdings 2" pitchFamily="18" charset="2"/>
        <a:buChar char="Þ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50000"/>
        <a:buFont typeface="Wingdings 2" pitchFamily="18" charset="2"/>
        <a:buChar char="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50000"/>
        <a:buFont typeface="Wingdings 2" pitchFamily="18" charset="2"/>
        <a:buChar char="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50000"/>
        <a:buFont typeface="Wingdings 2" pitchFamily="18" charset="2"/>
        <a:buChar char="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Font typeface="Arial"/>
        <a:buChar char="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标题 1"/>
          <p:cNvSpPr>
            <a:spLocks noGrp="1"/>
          </p:cNvSpPr>
          <p:nvPr>
            <p:ph type="ctrTitle"/>
          </p:nvPr>
        </p:nvSpPr>
        <p:spPr>
          <a:xfrm>
            <a:off x="685800" y="1676400"/>
            <a:ext cx="7772400" cy="1538288"/>
          </a:xfrm>
        </p:spPr>
        <p:txBody>
          <a:bodyPr/>
          <a:lstStyle/>
          <a:p>
            <a:r>
              <a:rPr lang="en-US" altLang="zh-CN" b="1" dirty="0" smtClean="0"/>
              <a:t/>
            </a:r>
            <a:br>
              <a:rPr lang="en-US" altLang="zh-CN" b="1" dirty="0" smtClean="0"/>
            </a:br>
            <a:r>
              <a:rPr lang="zh-CN" altLang="en-US" b="1" dirty="0" smtClean="0"/>
              <a:t>网 络 五 子 棋</a:t>
            </a:r>
          </a:p>
        </p:txBody>
      </p:sp>
      <p:sp>
        <p:nvSpPr>
          <p:cNvPr id="13314" name="副标题 2"/>
          <p:cNvSpPr>
            <a:spLocks noGrp="1"/>
          </p:cNvSpPr>
          <p:nvPr>
            <p:ph type="subTitle" idx="1"/>
          </p:nvPr>
        </p:nvSpPr>
        <p:spPr>
          <a:xfrm>
            <a:off x="1371600" y="3214688"/>
            <a:ext cx="6400800" cy="1752600"/>
          </a:xfrm>
        </p:spPr>
        <p:txBody>
          <a:bodyPr/>
          <a:lstStyle/>
          <a:p>
            <a:r>
              <a:rPr lang="en-US" altLang="zh-CN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AID1806</a:t>
            </a:r>
            <a:r>
              <a:rPr lang="zh-CN" altLang="en-US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班   </a:t>
            </a:r>
            <a:r>
              <a:rPr lang="en-US" altLang="zh-CN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The Gifted</a:t>
            </a:r>
            <a:r>
              <a:rPr lang="zh-CN" altLang="en-US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组</a:t>
            </a:r>
            <a:endParaRPr lang="en-US" altLang="zh-CN" b="1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altLang="zh-CN" b="1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r>
              <a:rPr lang="en-US" altLang="zh-CN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2018.10.13</a:t>
            </a:r>
            <a:endParaRPr lang="zh-CN" altLang="en-US" b="1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3315" name="组合 6"/>
          <p:cNvGrpSpPr>
            <a:grpSpLocks/>
          </p:cNvGrpSpPr>
          <p:nvPr/>
        </p:nvGrpSpPr>
        <p:grpSpPr bwMode="auto">
          <a:xfrm>
            <a:off x="107950" y="114300"/>
            <a:ext cx="8867775" cy="522288"/>
            <a:chOff x="-407" y="352"/>
            <a:chExt cx="13968" cy="826"/>
          </a:xfrm>
        </p:grpSpPr>
        <p:cxnSp>
          <p:nvCxnSpPr>
            <p:cNvPr id="8" name="直接连接符 7"/>
            <p:cNvCxnSpPr/>
            <p:nvPr/>
          </p:nvCxnSpPr>
          <p:spPr>
            <a:xfrm flipV="1">
              <a:off x="-407" y="1128"/>
              <a:ext cx="13968" cy="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17" name="文本框 6"/>
            <p:cNvSpPr txBox="1">
              <a:spLocks noChangeArrowheads="1"/>
            </p:cNvSpPr>
            <p:nvPr/>
          </p:nvSpPr>
          <p:spPr bwMode="auto">
            <a:xfrm>
              <a:off x="6947" y="352"/>
              <a:ext cx="6614" cy="7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>
                <a:buFont typeface="Arial" charset="0"/>
                <a:buNone/>
              </a:pPr>
              <a:r>
                <a:rPr lang="zh-CN" altLang="en-US" sz="2400" b="1">
                  <a:solidFill>
                    <a:schemeClr val="accent1"/>
                  </a:solidFill>
                  <a:latin typeface="仿宋" pitchFamily="49" charset="-122"/>
                  <a:ea typeface="仿宋" pitchFamily="49" charset="-122"/>
                  <a:cs typeface="Arial" charset="0"/>
                </a:rPr>
                <a:t>中期项目答辩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3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3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3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3" grpId="0"/>
      <p:bldP spid="1331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内容占位符 2"/>
          <p:cNvSpPr>
            <a:spLocks noGrp="1"/>
          </p:cNvSpPr>
          <p:nvPr>
            <p:ph idx="4294967295"/>
          </p:nvPr>
        </p:nvSpPr>
        <p:spPr>
          <a:xfrm>
            <a:off x="468313" y="836613"/>
            <a:ext cx="8229600" cy="5449887"/>
          </a:xfrm>
        </p:spPr>
        <p:txBody>
          <a:bodyPr/>
          <a:lstStyle/>
          <a:p>
            <a:pPr marL="0" indent="0">
              <a:lnSpc>
                <a:spcPct val="90000"/>
              </a:lnSpc>
              <a:buFont typeface="Wingdings 2" pitchFamily="18" charset="2"/>
              <a:buNone/>
            </a:pPr>
            <a:r>
              <a:rPr lang="zh-CN" altLang="en-US" b="1" dirty="0" smtClean="0"/>
              <a:t>设计思路和技术</a:t>
            </a:r>
            <a:endParaRPr lang="en-US" altLang="zh-CN" b="1" dirty="0" smtClean="0"/>
          </a:p>
          <a:p>
            <a:pPr marL="0" indent="0">
              <a:lnSpc>
                <a:spcPct val="90000"/>
              </a:lnSpc>
              <a:buFont typeface="Wingdings 2" pitchFamily="18" charset="2"/>
              <a:buNone/>
            </a:pPr>
            <a:endParaRPr lang="en-US" altLang="zh-CN" b="1" dirty="0" smtClean="0"/>
          </a:p>
          <a:p>
            <a:pPr marL="0" indent="0">
              <a:lnSpc>
                <a:spcPct val="90000"/>
              </a:lnSpc>
              <a:buFont typeface="Wingdings 2" pitchFamily="18" charset="2"/>
              <a:buNone/>
            </a:pPr>
            <a:endParaRPr lang="en-US" altLang="zh-CN" b="1" dirty="0" smtClean="0"/>
          </a:p>
          <a:p>
            <a:pPr marL="0" indent="0">
              <a:lnSpc>
                <a:spcPct val="90000"/>
              </a:lnSpc>
              <a:buFont typeface="Wingdings 2" pitchFamily="18" charset="2"/>
              <a:buNone/>
            </a:pPr>
            <a:endParaRPr lang="zh-CN" altLang="en-US" b="1" dirty="0" smtClean="0"/>
          </a:p>
        </p:txBody>
      </p:sp>
      <p:grpSp>
        <p:nvGrpSpPr>
          <p:cNvPr id="55299" name="组合 3"/>
          <p:cNvGrpSpPr>
            <a:grpSpLocks/>
          </p:cNvGrpSpPr>
          <p:nvPr/>
        </p:nvGrpSpPr>
        <p:grpSpPr bwMode="auto">
          <a:xfrm>
            <a:off x="107950" y="114300"/>
            <a:ext cx="8867775" cy="522288"/>
            <a:chOff x="-407" y="352"/>
            <a:chExt cx="13968" cy="826"/>
          </a:xfrm>
        </p:grpSpPr>
        <p:cxnSp>
          <p:nvCxnSpPr>
            <p:cNvPr id="5" name="直接连接符 4"/>
            <p:cNvCxnSpPr/>
            <p:nvPr/>
          </p:nvCxnSpPr>
          <p:spPr>
            <a:xfrm flipV="1">
              <a:off x="-407" y="1128"/>
              <a:ext cx="13968" cy="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301" name="文本框 6"/>
            <p:cNvSpPr txBox="1">
              <a:spLocks noChangeArrowheads="1"/>
            </p:cNvSpPr>
            <p:nvPr/>
          </p:nvSpPr>
          <p:spPr bwMode="auto">
            <a:xfrm>
              <a:off x="6947" y="352"/>
              <a:ext cx="6614" cy="7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>
                <a:buFont typeface="Arial" charset="0"/>
                <a:buNone/>
              </a:pPr>
              <a:r>
                <a:rPr lang="zh-CN" altLang="en-US" sz="2400" b="1">
                  <a:solidFill>
                    <a:schemeClr val="accent1"/>
                  </a:solidFill>
                  <a:latin typeface="仿宋" pitchFamily="49" charset="-122"/>
                  <a:ea typeface="仿宋" pitchFamily="49" charset="-122"/>
                  <a:cs typeface="Arial" charset="0"/>
                </a:rPr>
                <a:t>中期项目答辩</a:t>
              </a:r>
            </a:p>
          </p:txBody>
        </p:sp>
      </p:grpSp>
      <p:sp>
        <p:nvSpPr>
          <p:cNvPr id="55302" name="Oval 19"/>
          <p:cNvSpPr>
            <a:spLocks noChangeArrowheads="1"/>
          </p:cNvSpPr>
          <p:nvPr/>
        </p:nvSpPr>
        <p:spPr bwMode="auto">
          <a:xfrm>
            <a:off x="468313" y="3141663"/>
            <a:ext cx="1366837" cy="1077912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3175" algn="ctr">
            <a:solidFill>
              <a:srgbClr val="D7D7D7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9"/>
              </a:srgbClr>
            </a:outerShdw>
          </a:effectLst>
        </p:spPr>
        <p:txBody>
          <a:bodyPr lIns="94448" tIns="45711" rIns="94448" bIns="134926" anchor="ctr"/>
          <a:lstStyle/>
          <a:p>
            <a:pPr algn="ctr" defTabSz="1219200">
              <a:lnSpc>
                <a:spcPct val="120000"/>
              </a:lnSpc>
            </a:pPr>
            <a:r>
              <a:rPr lang="zh-CN" altLang="en-US" sz="2000" b="1">
                <a:solidFill>
                  <a:srgbClr val="F9F9F9"/>
                </a:solidFill>
                <a:latin typeface="微软雅黑" pitchFamily="34" charset="-122"/>
                <a:ea typeface="微软雅黑" pitchFamily="34" charset="-122"/>
              </a:rPr>
              <a:t>应用技术</a:t>
            </a:r>
          </a:p>
        </p:txBody>
      </p:sp>
      <p:sp>
        <p:nvSpPr>
          <p:cNvPr id="213" name="箭头1"/>
          <p:cNvSpPr>
            <a:spLocks/>
          </p:cNvSpPr>
          <p:nvPr/>
        </p:nvSpPr>
        <p:spPr bwMode="gray">
          <a:xfrm>
            <a:off x="1908175" y="1412875"/>
            <a:ext cx="1150938" cy="2414588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49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212" name="箭头2"/>
          <p:cNvSpPr>
            <a:spLocks/>
          </p:cNvSpPr>
          <p:nvPr/>
        </p:nvSpPr>
        <p:spPr bwMode="gray">
          <a:xfrm rot="16200000">
            <a:off x="2304256" y="1951832"/>
            <a:ext cx="358775" cy="1008062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49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211" name="箭头3"/>
          <p:cNvSpPr>
            <a:spLocks/>
          </p:cNvSpPr>
          <p:nvPr/>
        </p:nvSpPr>
        <p:spPr bwMode="gray">
          <a:xfrm flipV="1">
            <a:off x="1908175" y="3500438"/>
            <a:ext cx="1079500" cy="2952750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49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2" name="箭头2"/>
          <p:cNvSpPr>
            <a:spLocks/>
          </p:cNvSpPr>
          <p:nvPr/>
        </p:nvSpPr>
        <p:spPr bwMode="gray">
          <a:xfrm rot="16200000">
            <a:off x="2304256" y="2528095"/>
            <a:ext cx="358775" cy="1008062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49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3" name="箭头2"/>
          <p:cNvSpPr>
            <a:spLocks/>
          </p:cNvSpPr>
          <p:nvPr/>
        </p:nvSpPr>
        <p:spPr bwMode="gray">
          <a:xfrm rot="16200000">
            <a:off x="2304256" y="3104357"/>
            <a:ext cx="358775" cy="1008062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49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4" name="箭头2"/>
          <p:cNvSpPr>
            <a:spLocks/>
          </p:cNvSpPr>
          <p:nvPr/>
        </p:nvSpPr>
        <p:spPr bwMode="gray">
          <a:xfrm rot="16200000">
            <a:off x="2304256" y="3680620"/>
            <a:ext cx="358775" cy="1008062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49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6" name="箭头2"/>
          <p:cNvSpPr>
            <a:spLocks/>
          </p:cNvSpPr>
          <p:nvPr/>
        </p:nvSpPr>
        <p:spPr bwMode="gray">
          <a:xfrm rot="16200000">
            <a:off x="2304256" y="4328320"/>
            <a:ext cx="358775" cy="1008062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49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7" name="箭头2"/>
          <p:cNvSpPr>
            <a:spLocks/>
          </p:cNvSpPr>
          <p:nvPr/>
        </p:nvSpPr>
        <p:spPr bwMode="gray">
          <a:xfrm rot="16200000">
            <a:off x="2304256" y="4904582"/>
            <a:ext cx="358775" cy="1008062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49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grpSp>
        <p:nvGrpSpPr>
          <p:cNvPr id="215" name="标题1"/>
          <p:cNvGrpSpPr>
            <a:grpSpLocks/>
          </p:cNvGrpSpPr>
          <p:nvPr/>
        </p:nvGrpSpPr>
        <p:grpSpPr bwMode="auto">
          <a:xfrm>
            <a:off x="3132138" y="1412875"/>
            <a:ext cx="2663825" cy="576263"/>
            <a:chOff x="1985" y="1332"/>
            <a:chExt cx="1279" cy="565"/>
          </a:xfrm>
        </p:grpSpPr>
        <p:pic>
          <p:nvPicPr>
            <p:cNvPr id="55312" name="标题1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gray">
            <a:xfrm>
              <a:off x="1985" y="1332"/>
              <a:ext cx="1279" cy="565"/>
            </a:xfrm>
            <a:prstGeom prst="rect">
              <a:avLst/>
            </a:prstGeom>
            <a:noFill/>
          </p:spPr>
        </p:pic>
        <p:sp>
          <p:nvSpPr>
            <p:cNvPr id="55313" name="Text Box 17"/>
            <p:cNvSpPr txBox="1">
              <a:spLocks noChangeArrowheads="1"/>
            </p:cNvSpPr>
            <p:nvPr/>
          </p:nvSpPr>
          <p:spPr bwMode="auto">
            <a:xfrm>
              <a:off x="2018" y="1363"/>
              <a:ext cx="1217" cy="508"/>
            </a:xfrm>
            <a:prstGeom prst="rect">
              <a:avLst/>
            </a:prstGeom>
            <a:solidFill>
              <a:schemeClr val="accent5"/>
            </a:solidFill>
            <a:ln w="9525">
              <a:noFill/>
              <a:miter lim="800000"/>
              <a:headEnd/>
              <a:tailEnd/>
            </a:ln>
          </p:spPr>
          <p:txBody>
            <a:bodyPr lIns="91422" tIns="45711" rIns="91422" bIns="45711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b="1">
                  <a:solidFill>
                    <a:srgbClr val="F2F2F2"/>
                  </a:solidFill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2400" b="1"/>
                <a:t>python</a:t>
              </a:r>
              <a:endParaRPr lang="zh-CN" altLang="zh-CN" sz="2400" b="1"/>
            </a:p>
          </p:txBody>
        </p:sp>
      </p:grpSp>
      <p:grpSp>
        <p:nvGrpSpPr>
          <p:cNvPr id="8" name="标题1"/>
          <p:cNvGrpSpPr>
            <a:grpSpLocks/>
          </p:cNvGrpSpPr>
          <p:nvPr/>
        </p:nvGrpSpPr>
        <p:grpSpPr bwMode="auto">
          <a:xfrm>
            <a:off x="3132138" y="2060575"/>
            <a:ext cx="2663825" cy="576263"/>
            <a:chOff x="1985" y="1332"/>
            <a:chExt cx="1279" cy="565"/>
          </a:xfrm>
          <a:solidFill>
            <a:schemeClr val="accent5"/>
          </a:solidFill>
        </p:grpSpPr>
        <p:pic>
          <p:nvPicPr>
            <p:cNvPr id="55321" name="标题1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gray">
            <a:xfrm>
              <a:off x="1985" y="1332"/>
              <a:ext cx="1279" cy="565"/>
            </a:xfrm>
            <a:prstGeom prst="rect">
              <a:avLst/>
            </a:prstGeom>
            <a:grpFill/>
          </p:spPr>
        </p:pic>
        <p:sp>
          <p:nvSpPr>
            <p:cNvPr id="55322" name="Text Box 26"/>
            <p:cNvSpPr txBox="1">
              <a:spLocks noChangeArrowheads="1"/>
            </p:cNvSpPr>
            <p:nvPr/>
          </p:nvSpPr>
          <p:spPr bwMode="auto">
            <a:xfrm>
              <a:off x="2018" y="1363"/>
              <a:ext cx="1217" cy="50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lIns="91422" tIns="45711" rIns="91422" bIns="45711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b="1"/>
                <a:t>flask</a:t>
              </a:r>
              <a:endParaRPr lang="zh-CN" altLang="zh-CN" sz="2400" b="1"/>
            </a:p>
          </p:txBody>
        </p:sp>
      </p:grpSp>
      <p:grpSp>
        <p:nvGrpSpPr>
          <p:cNvPr id="9" name="标题1"/>
          <p:cNvGrpSpPr>
            <a:grpSpLocks/>
          </p:cNvGrpSpPr>
          <p:nvPr/>
        </p:nvGrpSpPr>
        <p:grpSpPr bwMode="auto">
          <a:xfrm>
            <a:off x="3132138" y="2708275"/>
            <a:ext cx="2663825" cy="576263"/>
            <a:chOff x="1985" y="1332"/>
            <a:chExt cx="1279" cy="565"/>
          </a:xfrm>
          <a:solidFill>
            <a:schemeClr val="accent5"/>
          </a:solidFill>
        </p:grpSpPr>
        <p:pic>
          <p:nvPicPr>
            <p:cNvPr id="55324" name="标题1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gray">
            <a:xfrm>
              <a:off x="1985" y="1332"/>
              <a:ext cx="1279" cy="565"/>
            </a:xfrm>
            <a:prstGeom prst="rect">
              <a:avLst/>
            </a:prstGeom>
            <a:grpFill/>
          </p:spPr>
        </p:pic>
        <p:sp>
          <p:nvSpPr>
            <p:cNvPr id="55325" name="Text Box 29"/>
            <p:cNvSpPr txBox="1">
              <a:spLocks noChangeArrowheads="1"/>
            </p:cNvSpPr>
            <p:nvPr/>
          </p:nvSpPr>
          <p:spPr bwMode="auto">
            <a:xfrm>
              <a:off x="2018" y="1363"/>
              <a:ext cx="1217" cy="50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lIns="91422" tIns="45711" rIns="91422" bIns="45711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b="1">
                  <a:solidFill>
                    <a:srgbClr val="F2F2F2"/>
                  </a:solidFill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2400" b="1"/>
                <a:t>Mysql</a:t>
              </a:r>
            </a:p>
          </p:txBody>
        </p:sp>
      </p:grpSp>
      <p:grpSp>
        <p:nvGrpSpPr>
          <p:cNvPr id="10" name="标题1"/>
          <p:cNvGrpSpPr>
            <a:grpSpLocks/>
          </p:cNvGrpSpPr>
          <p:nvPr/>
        </p:nvGrpSpPr>
        <p:grpSpPr bwMode="auto">
          <a:xfrm>
            <a:off x="3132138" y="3357563"/>
            <a:ext cx="2663825" cy="576262"/>
            <a:chOff x="1985" y="1332"/>
            <a:chExt cx="1279" cy="565"/>
          </a:xfrm>
        </p:grpSpPr>
        <p:pic>
          <p:nvPicPr>
            <p:cNvPr id="55327" name="标题1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gray">
            <a:xfrm>
              <a:off x="1985" y="1332"/>
              <a:ext cx="1279" cy="565"/>
            </a:xfrm>
            <a:prstGeom prst="rect">
              <a:avLst/>
            </a:prstGeom>
            <a:noFill/>
          </p:spPr>
        </p:pic>
        <p:sp>
          <p:nvSpPr>
            <p:cNvPr id="55328" name="Text Box 32"/>
            <p:cNvSpPr txBox="1">
              <a:spLocks noChangeArrowheads="1"/>
            </p:cNvSpPr>
            <p:nvPr/>
          </p:nvSpPr>
          <p:spPr bwMode="auto">
            <a:xfrm>
              <a:off x="2018" y="1363"/>
              <a:ext cx="1217" cy="508"/>
            </a:xfrm>
            <a:prstGeom prst="rect">
              <a:avLst/>
            </a:prstGeom>
            <a:solidFill>
              <a:schemeClr val="accent5"/>
            </a:solidFill>
            <a:ln w="9525">
              <a:noFill/>
              <a:miter lim="800000"/>
              <a:headEnd/>
              <a:tailEnd/>
            </a:ln>
          </p:spPr>
          <p:txBody>
            <a:bodyPr lIns="91422" tIns="45711" rIns="91422" bIns="45711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b="1" dirty="0"/>
                <a:t>Flask-</a:t>
              </a:r>
              <a:r>
                <a:rPr lang="en-US" altLang="zh-CN" sz="2400" b="1" dirty="0" err="1"/>
                <a:t>socketIO</a:t>
              </a:r>
              <a:endParaRPr lang="zh-CN" altLang="zh-CN" sz="2400" b="1" dirty="0"/>
            </a:p>
          </p:txBody>
        </p:sp>
      </p:grpSp>
      <p:grpSp>
        <p:nvGrpSpPr>
          <p:cNvPr id="11" name="标题1"/>
          <p:cNvGrpSpPr>
            <a:grpSpLocks/>
          </p:cNvGrpSpPr>
          <p:nvPr/>
        </p:nvGrpSpPr>
        <p:grpSpPr bwMode="auto">
          <a:xfrm>
            <a:off x="3132138" y="5734050"/>
            <a:ext cx="2663825" cy="576263"/>
            <a:chOff x="1985" y="1332"/>
            <a:chExt cx="1279" cy="565"/>
          </a:xfrm>
          <a:solidFill>
            <a:schemeClr val="accent5"/>
          </a:solidFill>
        </p:grpSpPr>
        <p:pic>
          <p:nvPicPr>
            <p:cNvPr id="55330" name="标题1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gray">
            <a:xfrm>
              <a:off x="1985" y="1332"/>
              <a:ext cx="1279" cy="565"/>
            </a:xfrm>
            <a:prstGeom prst="rect">
              <a:avLst/>
            </a:prstGeom>
            <a:grpFill/>
          </p:spPr>
        </p:pic>
        <p:sp>
          <p:nvSpPr>
            <p:cNvPr id="55331" name="Text Box 35"/>
            <p:cNvSpPr txBox="1">
              <a:spLocks noChangeArrowheads="1"/>
            </p:cNvSpPr>
            <p:nvPr/>
          </p:nvSpPr>
          <p:spPr bwMode="auto">
            <a:xfrm>
              <a:off x="2018" y="1363"/>
              <a:ext cx="1217" cy="50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lIns="91422" tIns="45711" rIns="91422" bIns="45711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b="1"/>
                <a:t>js</a:t>
              </a:r>
              <a:endParaRPr lang="zh-CN" altLang="zh-CN" sz="2400" b="1"/>
            </a:p>
          </p:txBody>
        </p:sp>
      </p:grpSp>
      <p:grpSp>
        <p:nvGrpSpPr>
          <p:cNvPr id="12" name="标题1"/>
          <p:cNvGrpSpPr>
            <a:grpSpLocks/>
          </p:cNvGrpSpPr>
          <p:nvPr/>
        </p:nvGrpSpPr>
        <p:grpSpPr bwMode="auto">
          <a:xfrm>
            <a:off x="3132138" y="5084763"/>
            <a:ext cx="2663825" cy="576262"/>
            <a:chOff x="1985" y="1332"/>
            <a:chExt cx="1279" cy="565"/>
          </a:xfrm>
          <a:solidFill>
            <a:schemeClr val="accent5"/>
          </a:solidFill>
        </p:grpSpPr>
        <p:pic>
          <p:nvPicPr>
            <p:cNvPr id="55333" name="标题1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gray">
            <a:xfrm>
              <a:off x="1985" y="1332"/>
              <a:ext cx="1279" cy="565"/>
            </a:xfrm>
            <a:prstGeom prst="rect">
              <a:avLst/>
            </a:prstGeom>
            <a:grpFill/>
          </p:spPr>
        </p:pic>
        <p:sp>
          <p:nvSpPr>
            <p:cNvPr id="55334" name="Text Box 38"/>
            <p:cNvSpPr txBox="1">
              <a:spLocks noChangeArrowheads="1"/>
            </p:cNvSpPr>
            <p:nvPr/>
          </p:nvSpPr>
          <p:spPr bwMode="auto">
            <a:xfrm>
              <a:off x="2018" y="1363"/>
              <a:ext cx="1217" cy="50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lIns="91422" tIns="45711" rIns="91422" bIns="45711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b="1"/>
                <a:t>css</a:t>
              </a:r>
              <a:endParaRPr lang="zh-CN" altLang="zh-CN" sz="2400" b="1"/>
            </a:p>
          </p:txBody>
        </p:sp>
      </p:grpSp>
      <p:grpSp>
        <p:nvGrpSpPr>
          <p:cNvPr id="13" name="标题1"/>
          <p:cNvGrpSpPr>
            <a:grpSpLocks/>
          </p:cNvGrpSpPr>
          <p:nvPr/>
        </p:nvGrpSpPr>
        <p:grpSpPr bwMode="auto">
          <a:xfrm>
            <a:off x="3132138" y="4508500"/>
            <a:ext cx="2663825" cy="576263"/>
            <a:chOff x="1985" y="1332"/>
            <a:chExt cx="1279" cy="565"/>
          </a:xfrm>
          <a:solidFill>
            <a:schemeClr val="accent5"/>
          </a:solidFill>
        </p:grpSpPr>
        <p:pic>
          <p:nvPicPr>
            <p:cNvPr id="55336" name="标题1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gray">
            <a:xfrm>
              <a:off x="1985" y="1332"/>
              <a:ext cx="1279" cy="565"/>
            </a:xfrm>
            <a:prstGeom prst="rect">
              <a:avLst/>
            </a:prstGeom>
            <a:grpFill/>
          </p:spPr>
        </p:pic>
        <p:sp>
          <p:nvSpPr>
            <p:cNvPr id="55337" name="Text Box 41"/>
            <p:cNvSpPr txBox="1">
              <a:spLocks noChangeArrowheads="1"/>
            </p:cNvSpPr>
            <p:nvPr/>
          </p:nvSpPr>
          <p:spPr bwMode="auto">
            <a:xfrm>
              <a:off x="2018" y="1363"/>
              <a:ext cx="1217" cy="50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lIns="91422" tIns="45711" rIns="91422" bIns="45711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b="1"/>
                <a:t>html</a:t>
              </a:r>
              <a:endParaRPr lang="zh-CN" altLang="zh-CN" sz="2400" b="1"/>
            </a:p>
          </p:txBody>
        </p:sp>
      </p:grpSp>
      <p:grpSp>
        <p:nvGrpSpPr>
          <p:cNvPr id="14" name="标题1"/>
          <p:cNvGrpSpPr>
            <a:grpSpLocks/>
          </p:cNvGrpSpPr>
          <p:nvPr/>
        </p:nvGrpSpPr>
        <p:grpSpPr bwMode="auto">
          <a:xfrm>
            <a:off x="3132138" y="3933825"/>
            <a:ext cx="2663825" cy="576263"/>
            <a:chOff x="1985" y="1332"/>
            <a:chExt cx="1279" cy="565"/>
          </a:xfrm>
          <a:solidFill>
            <a:schemeClr val="accent5"/>
          </a:solidFill>
        </p:grpSpPr>
        <p:pic>
          <p:nvPicPr>
            <p:cNvPr id="55339" name="标题1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gray">
            <a:xfrm>
              <a:off x="1985" y="1332"/>
              <a:ext cx="1279" cy="565"/>
            </a:xfrm>
            <a:prstGeom prst="rect">
              <a:avLst/>
            </a:prstGeom>
            <a:grpFill/>
          </p:spPr>
        </p:pic>
        <p:sp>
          <p:nvSpPr>
            <p:cNvPr id="55340" name="Text Box 44"/>
            <p:cNvSpPr txBox="1">
              <a:spLocks noChangeArrowheads="1"/>
            </p:cNvSpPr>
            <p:nvPr/>
          </p:nvSpPr>
          <p:spPr bwMode="auto">
            <a:xfrm>
              <a:off x="2018" y="1363"/>
              <a:ext cx="1217" cy="50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lIns="91422" tIns="45711" rIns="91422" bIns="45711" anchor="ctr"/>
            <a:lstStyle/>
            <a:p>
              <a:pPr algn="ctr">
                <a:lnSpc>
                  <a:spcPct val="90000"/>
                </a:lnSpc>
                <a:spcBef>
                  <a:spcPct val="20000"/>
                </a:spcBef>
                <a:buClr>
                  <a:schemeClr val="tx2"/>
                </a:buClr>
                <a:buSzPct val="50000"/>
                <a:buFont typeface="Wingdings 2" pitchFamily="18" charset="2"/>
                <a:buNone/>
              </a:pPr>
              <a:r>
                <a:rPr lang="en-US" altLang="zh-CN" sz="2400" b="1"/>
                <a:t>Jquery</a:t>
              </a:r>
              <a:endParaRPr lang="zh-CN" altLang="zh-CN" sz="2400" b="1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50"/>
                                        <p:tgtEl>
                                          <p:spTgt spid="55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5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5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75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25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30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内容占位符 2"/>
          <p:cNvSpPr>
            <a:spLocks noGrp="1"/>
          </p:cNvSpPr>
          <p:nvPr>
            <p:ph idx="1"/>
          </p:nvPr>
        </p:nvSpPr>
        <p:spPr>
          <a:xfrm>
            <a:off x="468313" y="836613"/>
            <a:ext cx="8229600" cy="5449887"/>
          </a:xfrm>
        </p:spPr>
        <p:txBody>
          <a:bodyPr/>
          <a:lstStyle/>
          <a:p>
            <a:pPr marL="0" indent="0">
              <a:buFont typeface="Wingdings 2" pitchFamily="18" charset="2"/>
              <a:buNone/>
            </a:pPr>
            <a:r>
              <a:rPr lang="zh-CN" altLang="en-US" b="1" dirty="0" smtClean="0"/>
              <a:t>设计思路和技术</a:t>
            </a:r>
            <a:endParaRPr lang="en-US" altLang="zh-CN" b="1" dirty="0" smtClean="0"/>
          </a:p>
          <a:p>
            <a:pPr marL="0" indent="0">
              <a:buFont typeface="Wingdings 2" pitchFamily="18" charset="2"/>
              <a:buNone/>
            </a:pPr>
            <a:endParaRPr lang="en-US" altLang="zh-CN" b="1" dirty="0" smtClean="0"/>
          </a:p>
          <a:p>
            <a:pPr marL="0" indent="0">
              <a:buFont typeface="Wingdings 2" pitchFamily="18" charset="2"/>
              <a:buNone/>
            </a:pPr>
            <a:endParaRPr lang="en-US" altLang="zh-CN" b="1" dirty="0" smtClean="0"/>
          </a:p>
          <a:p>
            <a:pPr marL="0" indent="0">
              <a:buFont typeface="Wingdings 2" pitchFamily="18" charset="2"/>
              <a:buNone/>
            </a:pPr>
            <a:endParaRPr lang="en-US" altLang="zh-CN" b="1" dirty="0" smtClean="0"/>
          </a:p>
          <a:p>
            <a:pPr marL="0" indent="0">
              <a:buFont typeface="Wingdings 2" pitchFamily="18" charset="2"/>
              <a:buNone/>
            </a:pPr>
            <a:endParaRPr lang="zh-CN" altLang="en-US" b="1" dirty="0" smtClean="0"/>
          </a:p>
        </p:txBody>
      </p:sp>
      <p:grpSp>
        <p:nvGrpSpPr>
          <p:cNvPr id="22530" name="组合 3"/>
          <p:cNvGrpSpPr>
            <a:grpSpLocks/>
          </p:cNvGrpSpPr>
          <p:nvPr/>
        </p:nvGrpSpPr>
        <p:grpSpPr bwMode="auto">
          <a:xfrm>
            <a:off x="107950" y="114300"/>
            <a:ext cx="8867775" cy="522288"/>
            <a:chOff x="-407" y="352"/>
            <a:chExt cx="13968" cy="826"/>
          </a:xfrm>
        </p:grpSpPr>
        <p:cxnSp>
          <p:nvCxnSpPr>
            <p:cNvPr id="5" name="直接连接符 4"/>
            <p:cNvCxnSpPr/>
            <p:nvPr/>
          </p:nvCxnSpPr>
          <p:spPr>
            <a:xfrm flipV="1">
              <a:off x="-407" y="1128"/>
              <a:ext cx="13968" cy="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532" name="文本框 6"/>
            <p:cNvSpPr txBox="1">
              <a:spLocks noChangeArrowheads="1"/>
            </p:cNvSpPr>
            <p:nvPr/>
          </p:nvSpPr>
          <p:spPr bwMode="auto">
            <a:xfrm>
              <a:off x="6947" y="352"/>
              <a:ext cx="6614" cy="7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>
                <a:buFont typeface="Arial" charset="0"/>
                <a:buNone/>
              </a:pPr>
              <a:r>
                <a:rPr lang="zh-CN" altLang="en-US" sz="2400" b="1">
                  <a:solidFill>
                    <a:schemeClr val="accent1"/>
                  </a:solidFill>
                  <a:latin typeface="仿宋" pitchFamily="49" charset="-122"/>
                  <a:ea typeface="仿宋" pitchFamily="49" charset="-122"/>
                  <a:cs typeface="Arial" charset="0"/>
                </a:rPr>
                <a:t>中期项目答辩</a:t>
              </a:r>
            </a:p>
          </p:txBody>
        </p:sp>
      </p:grpSp>
      <p:sp>
        <p:nvSpPr>
          <p:cNvPr id="22534" name="Oval 19"/>
          <p:cNvSpPr>
            <a:spLocks noChangeArrowheads="1"/>
          </p:cNvSpPr>
          <p:nvPr/>
        </p:nvSpPr>
        <p:spPr bwMode="auto">
          <a:xfrm>
            <a:off x="468313" y="3141663"/>
            <a:ext cx="1366837" cy="1077912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 w="3175" algn="ctr">
            <a:solidFill>
              <a:srgbClr val="D7D7D7"/>
            </a:solidFill>
            <a:round/>
            <a:headEnd/>
            <a:tailEnd/>
          </a:ln>
          <a:effectLst>
            <a:outerShdw dist="38100" dir="2700000" algn="tl" rotWithShape="0">
              <a:srgbClr val="000000">
                <a:alpha val="39999"/>
              </a:srgbClr>
            </a:outerShdw>
          </a:effectLst>
        </p:spPr>
        <p:txBody>
          <a:bodyPr lIns="94448" tIns="45711" rIns="94448" bIns="134926" anchor="ctr"/>
          <a:lstStyle/>
          <a:p>
            <a:pPr algn="ctr" defTabSz="1219200">
              <a:lnSpc>
                <a:spcPct val="120000"/>
              </a:lnSpc>
            </a:pPr>
            <a:r>
              <a:rPr lang="zh-CN" altLang="en-US" sz="2400" b="1" dirty="0"/>
              <a:t>数据库表设计</a:t>
            </a:r>
          </a:p>
        </p:txBody>
      </p:sp>
      <p:sp>
        <p:nvSpPr>
          <p:cNvPr id="213" name="箭头1"/>
          <p:cNvSpPr>
            <a:spLocks/>
          </p:cNvSpPr>
          <p:nvPr/>
        </p:nvSpPr>
        <p:spPr bwMode="gray">
          <a:xfrm>
            <a:off x="1908175" y="2205038"/>
            <a:ext cx="1150938" cy="1295400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49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211" name="箭头3"/>
          <p:cNvSpPr>
            <a:spLocks/>
          </p:cNvSpPr>
          <p:nvPr/>
        </p:nvSpPr>
        <p:spPr bwMode="gray">
          <a:xfrm flipV="1">
            <a:off x="1908175" y="3357563"/>
            <a:ext cx="1079500" cy="1584325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  <a:extLst/>
        </p:spPr>
        <p:txBody>
          <a:bodyPr wrap="none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49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grpSp>
        <p:nvGrpSpPr>
          <p:cNvPr id="215" name="标题1"/>
          <p:cNvGrpSpPr>
            <a:grpSpLocks/>
          </p:cNvGrpSpPr>
          <p:nvPr/>
        </p:nvGrpSpPr>
        <p:grpSpPr bwMode="auto">
          <a:xfrm>
            <a:off x="3132138" y="2133600"/>
            <a:ext cx="2663825" cy="576263"/>
            <a:chOff x="1985" y="1332"/>
            <a:chExt cx="1279" cy="565"/>
          </a:xfrm>
        </p:grpSpPr>
        <p:pic>
          <p:nvPicPr>
            <p:cNvPr id="22538" name="标题1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gray">
            <a:xfrm>
              <a:off x="1985" y="1332"/>
              <a:ext cx="1279" cy="565"/>
            </a:xfrm>
            <a:prstGeom prst="rect">
              <a:avLst/>
            </a:prstGeom>
            <a:noFill/>
          </p:spPr>
        </p:pic>
        <p:sp>
          <p:nvSpPr>
            <p:cNvPr id="22539" name="Text Box 11"/>
            <p:cNvSpPr txBox="1">
              <a:spLocks noChangeArrowheads="1"/>
            </p:cNvSpPr>
            <p:nvPr/>
          </p:nvSpPr>
          <p:spPr bwMode="auto">
            <a:xfrm>
              <a:off x="2018" y="1363"/>
              <a:ext cx="1217" cy="508"/>
            </a:xfrm>
            <a:prstGeom prst="rect">
              <a:avLst/>
            </a:prstGeom>
            <a:solidFill>
              <a:schemeClr val="accent5"/>
            </a:solidFill>
            <a:ln w="9525">
              <a:noFill/>
              <a:miter lim="800000"/>
              <a:headEnd/>
              <a:tailEnd/>
            </a:ln>
          </p:spPr>
          <p:txBody>
            <a:bodyPr lIns="91422" tIns="45711" rIns="91422" bIns="45711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b="1" dirty="0">
                  <a:solidFill>
                    <a:srgbClr val="F2F2F2"/>
                  </a:solidFill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2400" b="1" dirty="0" err="1"/>
                <a:t>Gobang</a:t>
              </a:r>
              <a:r>
                <a:rPr lang="zh-CN" altLang="en-US" sz="2400" b="1" dirty="0"/>
                <a:t>数据库</a:t>
              </a:r>
              <a:endParaRPr lang="zh-CN" altLang="zh-CN" sz="2400" b="1" dirty="0"/>
            </a:p>
          </p:txBody>
        </p:sp>
      </p:grpSp>
      <p:grpSp>
        <p:nvGrpSpPr>
          <p:cNvPr id="2" name="标题1"/>
          <p:cNvGrpSpPr>
            <a:grpSpLocks/>
          </p:cNvGrpSpPr>
          <p:nvPr/>
        </p:nvGrpSpPr>
        <p:grpSpPr bwMode="auto">
          <a:xfrm>
            <a:off x="3059113" y="4508500"/>
            <a:ext cx="2663825" cy="576263"/>
            <a:chOff x="1985" y="1332"/>
            <a:chExt cx="1279" cy="565"/>
          </a:xfrm>
        </p:grpSpPr>
        <p:pic>
          <p:nvPicPr>
            <p:cNvPr id="22541" name="标题1"/>
            <p:cNvPicPr>
              <a:picLocks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gray">
            <a:xfrm>
              <a:off x="1985" y="1332"/>
              <a:ext cx="1279" cy="565"/>
            </a:xfrm>
            <a:prstGeom prst="rect">
              <a:avLst/>
            </a:prstGeom>
            <a:noFill/>
          </p:spPr>
        </p:pic>
        <p:sp>
          <p:nvSpPr>
            <p:cNvPr id="22542" name="Text Box 14"/>
            <p:cNvSpPr txBox="1">
              <a:spLocks noChangeArrowheads="1"/>
            </p:cNvSpPr>
            <p:nvPr/>
          </p:nvSpPr>
          <p:spPr bwMode="auto">
            <a:xfrm>
              <a:off x="2018" y="1363"/>
              <a:ext cx="1217" cy="508"/>
            </a:xfrm>
            <a:prstGeom prst="rect">
              <a:avLst/>
            </a:prstGeom>
            <a:solidFill>
              <a:schemeClr val="accent5"/>
            </a:solidFill>
            <a:ln w="9525">
              <a:noFill/>
              <a:miter lim="800000"/>
              <a:headEnd/>
              <a:tailEnd/>
            </a:ln>
          </p:spPr>
          <p:txBody>
            <a:bodyPr lIns="91422" tIns="45711" rIns="91422" bIns="45711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b="1">
                  <a:solidFill>
                    <a:srgbClr val="F2F2F2"/>
                  </a:solidFill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en-US" altLang="zh-CN" sz="2400" b="1"/>
                <a:t>Players</a:t>
              </a:r>
              <a:r>
                <a:rPr lang="zh-CN" altLang="en-US" sz="2400" b="1"/>
                <a:t>表</a:t>
              </a:r>
              <a:endParaRPr lang="en-US" altLang="zh-CN" sz="2400" b="1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50"/>
                                        <p:tgtEl>
                                          <p:spTgt spid="22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内容占位符 2"/>
          <p:cNvSpPr>
            <a:spLocks noGrp="1"/>
          </p:cNvSpPr>
          <p:nvPr>
            <p:ph idx="1"/>
          </p:nvPr>
        </p:nvSpPr>
        <p:spPr>
          <a:xfrm>
            <a:off x="468313" y="2492375"/>
            <a:ext cx="8229600" cy="1657350"/>
          </a:xfrm>
        </p:spPr>
        <p:txBody>
          <a:bodyPr/>
          <a:lstStyle/>
          <a:p>
            <a:pPr marL="0" indent="0" algn="ctr">
              <a:buFont typeface="Wingdings 2" pitchFamily="18" charset="2"/>
              <a:buNone/>
            </a:pPr>
            <a:r>
              <a:rPr lang="en-US" altLang="zh-CN" sz="6000" b="1" dirty="0" smtClean="0">
                <a:latin typeface="华文楷体"/>
                <a:ea typeface="华文楷体"/>
                <a:cs typeface="Times New Roman" pitchFamily="18" charset="0"/>
              </a:rPr>
              <a:t>4</a:t>
            </a:r>
            <a:r>
              <a:rPr lang="zh-CN" altLang="en-US" sz="6000" b="1" dirty="0" smtClean="0">
                <a:latin typeface="华文楷体"/>
                <a:ea typeface="华文楷体"/>
                <a:cs typeface="Times New Roman" pitchFamily="18" charset="0"/>
              </a:rPr>
              <a:t>、项目操作</a:t>
            </a:r>
          </a:p>
        </p:txBody>
      </p:sp>
      <p:sp>
        <p:nvSpPr>
          <p:cNvPr id="3" name="Oval 11"/>
          <p:cNvSpPr>
            <a:spLocks noChangeArrowheads="1"/>
          </p:cNvSpPr>
          <p:nvPr/>
        </p:nvSpPr>
        <p:spPr bwMode="gray">
          <a:xfrm>
            <a:off x="1979712" y="2364301"/>
            <a:ext cx="1481138" cy="1466850"/>
          </a:xfrm>
          <a:prstGeom prst="ellipse">
            <a:avLst/>
          </a:prstGeom>
          <a:gradFill rotWithShape="1">
            <a:gsLst>
              <a:gs pos="0">
                <a:schemeClr val="accent6">
                  <a:lumMod val="75000"/>
                </a:schemeClr>
              </a:gs>
              <a:gs pos="100000">
                <a:schemeClr val="hlink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内容占位符 2"/>
          <p:cNvSpPr>
            <a:spLocks noGrp="1"/>
          </p:cNvSpPr>
          <p:nvPr>
            <p:ph idx="1"/>
          </p:nvPr>
        </p:nvSpPr>
        <p:spPr>
          <a:xfrm>
            <a:off x="395288" y="908050"/>
            <a:ext cx="8291512" cy="5761038"/>
          </a:xfrm>
        </p:spPr>
        <p:txBody>
          <a:bodyPr/>
          <a:lstStyle/>
          <a:p>
            <a:pPr marL="0" indent="0">
              <a:buFont typeface="Wingdings 2" pitchFamily="18" charset="2"/>
              <a:buNone/>
            </a:pPr>
            <a:r>
              <a:rPr lang="zh-CN" altLang="en-US" b="1" smtClean="0"/>
              <a:t>操作流程：</a:t>
            </a:r>
          </a:p>
        </p:txBody>
      </p:sp>
      <p:grpSp>
        <p:nvGrpSpPr>
          <p:cNvPr id="24579" name="组合 21"/>
          <p:cNvGrpSpPr>
            <a:grpSpLocks/>
          </p:cNvGrpSpPr>
          <p:nvPr/>
        </p:nvGrpSpPr>
        <p:grpSpPr bwMode="auto">
          <a:xfrm>
            <a:off x="107950" y="114300"/>
            <a:ext cx="8867775" cy="522288"/>
            <a:chOff x="-407" y="352"/>
            <a:chExt cx="13968" cy="826"/>
          </a:xfrm>
        </p:grpSpPr>
        <p:cxnSp>
          <p:nvCxnSpPr>
            <p:cNvPr id="23" name="直接连接符 22"/>
            <p:cNvCxnSpPr/>
            <p:nvPr/>
          </p:nvCxnSpPr>
          <p:spPr>
            <a:xfrm flipV="1">
              <a:off x="-407" y="1128"/>
              <a:ext cx="13968" cy="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581" name="文本框 6"/>
            <p:cNvSpPr txBox="1">
              <a:spLocks noChangeArrowheads="1"/>
            </p:cNvSpPr>
            <p:nvPr/>
          </p:nvSpPr>
          <p:spPr bwMode="auto">
            <a:xfrm>
              <a:off x="6947" y="352"/>
              <a:ext cx="6614" cy="7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>
                <a:buFont typeface="Arial" charset="0"/>
                <a:buNone/>
              </a:pPr>
              <a:r>
                <a:rPr lang="zh-CN" altLang="en-US" sz="2400" b="1">
                  <a:solidFill>
                    <a:schemeClr val="accent1"/>
                  </a:solidFill>
                  <a:latin typeface="仿宋" pitchFamily="49" charset="-122"/>
                  <a:ea typeface="仿宋" pitchFamily="49" charset="-122"/>
                  <a:cs typeface="Arial" charset="0"/>
                </a:rPr>
                <a:t>中期项目答辩</a:t>
              </a:r>
            </a:p>
          </p:txBody>
        </p:sp>
      </p:grpSp>
      <p:sp>
        <p:nvSpPr>
          <p:cNvPr id="24618" name="圆角矩形 4"/>
          <p:cNvSpPr>
            <a:spLocks noChangeArrowheads="1"/>
          </p:cNvSpPr>
          <p:nvPr/>
        </p:nvSpPr>
        <p:spPr bwMode="auto">
          <a:xfrm>
            <a:off x="2411413" y="1484313"/>
            <a:ext cx="3457575" cy="360362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运行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23" name="Line 47"/>
          <p:cNvSpPr>
            <a:spLocks noChangeShapeType="1"/>
          </p:cNvSpPr>
          <p:nvPr/>
        </p:nvSpPr>
        <p:spPr bwMode="auto">
          <a:xfrm>
            <a:off x="4067175" y="1916113"/>
            <a:ext cx="0" cy="2889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24" name="圆角矩形 4"/>
          <p:cNvSpPr>
            <a:spLocks noChangeArrowheads="1"/>
          </p:cNvSpPr>
          <p:nvPr/>
        </p:nvSpPr>
        <p:spPr bwMode="auto">
          <a:xfrm>
            <a:off x="2411413" y="2276475"/>
            <a:ext cx="3457575" cy="360363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登陆、注册页面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25" name="Line 49"/>
          <p:cNvSpPr>
            <a:spLocks noChangeShapeType="1"/>
          </p:cNvSpPr>
          <p:nvPr/>
        </p:nvSpPr>
        <p:spPr bwMode="auto">
          <a:xfrm>
            <a:off x="4067175" y="2636838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27" name="Line 51"/>
          <p:cNvSpPr>
            <a:spLocks noChangeShapeType="1"/>
          </p:cNvSpPr>
          <p:nvPr/>
        </p:nvSpPr>
        <p:spPr bwMode="auto">
          <a:xfrm>
            <a:off x="2195513" y="2924175"/>
            <a:ext cx="41767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28" name="Line 52"/>
          <p:cNvSpPr>
            <a:spLocks noChangeShapeType="1"/>
          </p:cNvSpPr>
          <p:nvPr/>
        </p:nvSpPr>
        <p:spPr bwMode="auto">
          <a:xfrm>
            <a:off x="2195513" y="2924175"/>
            <a:ext cx="0" cy="2889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29" name="Line 53"/>
          <p:cNvSpPr>
            <a:spLocks noChangeShapeType="1"/>
          </p:cNvSpPr>
          <p:nvPr/>
        </p:nvSpPr>
        <p:spPr bwMode="auto">
          <a:xfrm>
            <a:off x="6372225" y="2924175"/>
            <a:ext cx="0" cy="2889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30" name="圆角矩形 4"/>
          <p:cNvSpPr>
            <a:spLocks noChangeArrowheads="1"/>
          </p:cNvSpPr>
          <p:nvPr/>
        </p:nvSpPr>
        <p:spPr bwMode="auto">
          <a:xfrm>
            <a:off x="1476375" y="3213100"/>
            <a:ext cx="1368425" cy="431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登陆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31" name="Line 55"/>
          <p:cNvSpPr>
            <a:spLocks noChangeShapeType="1"/>
          </p:cNvSpPr>
          <p:nvPr/>
        </p:nvSpPr>
        <p:spPr bwMode="auto">
          <a:xfrm>
            <a:off x="2124075" y="3716338"/>
            <a:ext cx="0" cy="1444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32" name="Line 56"/>
          <p:cNvSpPr>
            <a:spLocks noChangeShapeType="1"/>
          </p:cNvSpPr>
          <p:nvPr/>
        </p:nvSpPr>
        <p:spPr bwMode="auto">
          <a:xfrm>
            <a:off x="1331913" y="3933825"/>
            <a:ext cx="15843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33" name="Line 57"/>
          <p:cNvSpPr>
            <a:spLocks noChangeShapeType="1"/>
          </p:cNvSpPr>
          <p:nvPr/>
        </p:nvSpPr>
        <p:spPr bwMode="auto">
          <a:xfrm>
            <a:off x="1331913" y="393382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34" name="Line 58"/>
          <p:cNvSpPr>
            <a:spLocks noChangeShapeType="1"/>
          </p:cNvSpPr>
          <p:nvPr/>
        </p:nvSpPr>
        <p:spPr bwMode="auto">
          <a:xfrm>
            <a:off x="2916238" y="393382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35" name="圆角矩形 4"/>
          <p:cNvSpPr>
            <a:spLocks noChangeArrowheads="1"/>
          </p:cNvSpPr>
          <p:nvPr/>
        </p:nvSpPr>
        <p:spPr bwMode="auto">
          <a:xfrm>
            <a:off x="755650" y="4149725"/>
            <a:ext cx="1008063" cy="360363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成功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36" name="圆角矩形 4"/>
          <p:cNvSpPr>
            <a:spLocks noChangeArrowheads="1"/>
          </p:cNvSpPr>
          <p:nvPr/>
        </p:nvSpPr>
        <p:spPr bwMode="auto">
          <a:xfrm>
            <a:off x="2411413" y="4149725"/>
            <a:ext cx="1008062" cy="360363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失败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38" name="Line 62"/>
          <p:cNvSpPr>
            <a:spLocks noChangeShapeType="1"/>
          </p:cNvSpPr>
          <p:nvPr/>
        </p:nvSpPr>
        <p:spPr bwMode="auto">
          <a:xfrm>
            <a:off x="2987675" y="458152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39" name="圆角矩形 4"/>
          <p:cNvSpPr>
            <a:spLocks noChangeArrowheads="1"/>
          </p:cNvSpPr>
          <p:nvPr/>
        </p:nvSpPr>
        <p:spPr bwMode="auto">
          <a:xfrm>
            <a:off x="2411413" y="4797425"/>
            <a:ext cx="1512887" cy="719138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>
              <a:buFont typeface="Arial" charset="0"/>
              <a:buNone/>
            </a:pPr>
            <a:r>
              <a:rPr lang="zh-CN" altLang="zh-CN" b="1"/>
              <a:t>①</a:t>
            </a:r>
            <a:r>
              <a:rPr lang="zh-CN" altLang="en-US" b="1"/>
              <a:t>未注册</a:t>
            </a:r>
          </a:p>
          <a:p>
            <a:pPr>
              <a:buFont typeface="Arial" charset="0"/>
              <a:buNone/>
            </a:pPr>
            <a:r>
              <a:rPr lang="zh-CN" altLang="zh-CN" b="1"/>
              <a:t>②</a:t>
            </a:r>
            <a:r>
              <a:rPr lang="zh-CN" altLang="en-US" b="1"/>
              <a:t>信息错误</a:t>
            </a:r>
            <a:endParaRPr lang="zh-CN" altLang="zh-CN" b="1"/>
          </a:p>
        </p:txBody>
      </p:sp>
      <p:sp>
        <p:nvSpPr>
          <p:cNvPr id="24640" name="AutoShape 64"/>
          <p:cNvSpPr>
            <a:spLocks noChangeArrowheads="1"/>
          </p:cNvSpPr>
          <p:nvPr/>
        </p:nvSpPr>
        <p:spPr bwMode="auto">
          <a:xfrm flipH="1" flipV="1">
            <a:off x="3419475" y="2565400"/>
            <a:ext cx="288925" cy="1728788"/>
          </a:xfrm>
          <a:prstGeom prst="curvedRightArrow">
            <a:avLst>
              <a:gd name="adj1" fmla="val 134075"/>
              <a:gd name="adj2" fmla="val 235186"/>
              <a:gd name="adj3" fmla="val 37449"/>
            </a:avLst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4642" name="Text Box 66"/>
          <p:cNvSpPr txBox="1">
            <a:spLocks noChangeArrowheads="1"/>
          </p:cNvSpPr>
          <p:nvPr/>
        </p:nvSpPr>
        <p:spPr bwMode="auto">
          <a:xfrm>
            <a:off x="4356100" y="4149725"/>
            <a:ext cx="72072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/>
              <a:t>跳转</a:t>
            </a:r>
          </a:p>
        </p:txBody>
      </p:sp>
      <p:sp>
        <p:nvSpPr>
          <p:cNvPr id="24643" name="Line 67"/>
          <p:cNvSpPr>
            <a:spLocks noChangeShapeType="1"/>
          </p:cNvSpPr>
          <p:nvPr/>
        </p:nvSpPr>
        <p:spPr bwMode="auto">
          <a:xfrm>
            <a:off x="1187450" y="4508500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45" name="圆角矩形 4"/>
          <p:cNvSpPr>
            <a:spLocks noChangeArrowheads="1"/>
          </p:cNvSpPr>
          <p:nvPr/>
        </p:nvSpPr>
        <p:spPr bwMode="auto">
          <a:xfrm>
            <a:off x="323850" y="4724400"/>
            <a:ext cx="1655763" cy="431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等待界面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47" name="Line 71"/>
          <p:cNvSpPr>
            <a:spLocks noChangeShapeType="1"/>
          </p:cNvSpPr>
          <p:nvPr/>
        </p:nvSpPr>
        <p:spPr bwMode="auto">
          <a:xfrm>
            <a:off x="1187450" y="522922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48" name="圆角矩形 4"/>
          <p:cNvSpPr>
            <a:spLocks noChangeArrowheads="1"/>
          </p:cNvSpPr>
          <p:nvPr/>
        </p:nvSpPr>
        <p:spPr bwMode="auto">
          <a:xfrm>
            <a:off x="395288" y="5445125"/>
            <a:ext cx="1512887" cy="431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游戏界面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50" name="Line 74"/>
          <p:cNvSpPr>
            <a:spLocks noChangeShapeType="1"/>
          </p:cNvSpPr>
          <p:nvPr/>
        </p:nvSpPr>
        <p:spPr bwMode="auto">
          <a:xfrm>
            <a:off x="1042988" y="5949950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51" name="Line 75"/>
          <p:cNvSpPr>
            <a:spLocks noChangeShapeType="1"/>
          </p:cNvSpPr>
          <p:nvPr/>
        </p:nvSpPr>
        <p:spPr bwMode="auto">
          <a:xfrm>
            <a:off x="1042988" y="6237288"/>
            <a:ext cx="3603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52" name="圆角矩形 4"/>
          <p:cNvSpPr>
            <a:spLocks noChangeArrowheads="1"/>
          </p:cNvSpPr>
          <p:nvPr/>
        </p:nvSpPr>
        <p:spPr bwMode="auto">
          <a:xfrm>
            <a:off x="1476375" y="6092825"/>
            <a:ext cx="1655763" cy="431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判断胜负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53" name="Line 77"/>
          <p:cNvSpPr>
            <a:spLocks noChangeShapeType="1"/>
          </p:cNvSpPr>
          <p:nvPr/>
        </p:nvSpPr>
        <p:spPr bwMode="auto">
          <a:xfrm>
            <a:off x="3203575" y="6308725"/>
            <a:ext cx="2889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54" name="圆角矩形 4"/>
          <p:cNvSpPr>
            <a:spLocks noChangeArrowheads="1"/>
          </p:cNvSpPr>
          <p:nvPr/>
        </p:nvSpPr>
        <p:spPr bwMode="auto">
          <a:xfrm>
            <a:off x="3563938" y="6092825"/>
            <a:ext cx="1655762" cy="431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游戏结束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61" name="圆角矩形 4"/>
          <p:cNvSpPr>
            <a:spLocks noChangeArrowheads="1"/>
          </p:cNvSpPr>
          <p:nvPr/>
        </p:nvSpPr>
        <p:spPr bwMode="auto">
          <a:xfrm>
            <a:off x="5724525" y="3284538"/>
            <a:ext cx="1368425" cy="431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注册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63" name="Line 87"/>
          <p:cNvSpPr>
            <a:spLocks noChangeShapeType="1"/>
          </p:cNvSpPr>
          <p:nvPr/>
        </p:nvSpPr>
        <p:spPr bwMode="auto">
          <a:xfrm>
            <a:off x="6443663" y="3789363"/>
            <a:ext cx="0" cy="1444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64" name="Line 88"/>
          <p:cNvSpPr>
            <a:spLocks noChangeShapeType="1"/>
          </p:cNvSpPr>
          <p:nvPr/>
        </p:nvSpPr>
        <p:spPr bwMode="auto">
          <a:xfrm>
            <a:off x="5651500" y="3933825"/>
            <a:ext cx="17287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65" name="Line 89"/>
          <p:cNvSpPr>
            <a:spLocks noChangeShapeType="1"/>
          </p:cNvSpPr>
          <p:nvPr/>
        </p:nvSpPr>
        <p:spPr bwMode="auto">
          <a:xfrm>
            <a:off x="5651500" y="39338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67" name="Line 91"/>
          <p:cNvSpPr>
            <a:spLocks noChangeShapeType="1"/>
          </p:cNvSpPr>
          <p:nvPr/>
        </p:nvSpPr>
        <p:spPr bwMode="auto">
          <a:xfrm>
            <a:off x="7380288" y="3933825"/>
            <a:ext cx="0" cy="2873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24668" name="圆角矩形 4"/>
          <p:cNvSpPr>
            <a:spLocks noChangeArrowheads="1"/>
          </p:cNvSpPr>
          <p:nvPr/>
        </p:nvSpPr>
        <p:spPr bwMode="auto">
          <a:xfrm>
            <a:off x="5148263" y="4221163"/>
            <a:ext cx="1008062" cy="360362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成功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69" name="圆角矩形 4"/>
          <p:cNvSpPr>
            <a:spLocks noChangeArrowheads="1"/>
          </p:cNvSpPr>
          <p:nvPr/>
        </p:nvSpPr>
        <p:spPr bwMode="auto">
          <a:xfrm>
            <a:off x="6877050" y="4221163"/>
            <a:ext cx="1008063" cy="360362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</a:pPr>
            <a:r>
              <a:rPr lang="zh-CN" altLang="en-US" sz="2400" b="1">
                <a:solidFill>
                  <a:srgbClr val="000000"/>
                </a:solidFill>
              </a:rPr>
              <a:t>失败</a:t>
            </a:r>
            <a:endParaRPr lang="zh-CN" altLang="zh-CN" sz="2400" b="1">
              <a:solidFill>
                <a:srgbClr val="000000"/>
              </a:solidFill>
            </a:endParaRPr>
          </a:p>
        </p:txBody>
      </p:sp>
      <p:sp>
        <p:nvSpPr>
          <p:cNvPr id="24672" name="AutoShape 96"/>
          <p:cNvSpPr>
            <a:spLocks noChangeArrowheads="1"/>
          </p:cNvSpPr>
          <p:nvPr/>
        </p:nvSpPr>
        <p:spPr bwMode="auto">
          <a:xfrm rot="1015020">
            <a:off x="2857500" y="3717925"/>
            <a:ext cx="2376488" cy="217488"/>
          </a:xfrm>
          <a:prstGeom prst="leftArrow">
            <a:avLst>
              <a:gd name="adj1" fmla="val 50000"/>
              <a:gd name="adj2" fmla="val 273175"/>
            </a:avLst>
          </a:prstGeom>
          <a:solidFill>
            <a:schemeClr val="accent5"/>
          </a:solidFill>
          <a:ln w="9525">
            <a:solidFill>
              <a:schemeClr val="accent5">
                <a:lumMod val="60000"/>
                <a:lumOff val="40000"/>
              </a:schemeClr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4673" name="Text Box 97"/>
          <p:cNvSpPr txBox="1">
            <a:spLocks noChangeArrowheads="1"/>
          </p:cNvSpPr>
          <p:nvPr/>
        </p:nvSpPr>
        <p:spPr bwMode="auto">
          <a:xfrm>
            <a:off x="3779838" y="2997200"/>
            <a:ext cx="4318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b="1"/>
              <a:t>跳转</a:t>
            </a:r>
          </a:p>
        </p:txBody>
      </p:sp>
      <p:sp>
        <p:nvSpPr>
          <p:cNvPr id="24674" name="AutoShape 98"/>
          <p:cNvSpPr>
            <a:spLocks noChangeArrowheads="1"/>
          </p:cNvSpPr>
          <p:nvPr/>
        </p:nvSpPr>
        <p:spPr bwMode="auto">
          <a:xfrm rot="540940">
            <a:off x="1908175" y="5734050"/>
            <a:ext cx="2033588" cy="215900"/>
          </a:xfrm>
          <a:prstGeom prst="leftArrow">
            <a:avLst>
              <a:gd name="adj1" fmla="val 50000"/>
              <a:gd name="adj2" fmla="val 235478"/>
            </a:avLst>
          </a:prstGeom>
          <a:solidFill>
            <a:schemeClr val="accent5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4675" name="圆角矩形 4"/>
          <p:cNvSpPr>
            <a:spLocks noChangeArrowheads="1"/>
          </p:cNvSpPr>
          <p:nvPr/>
        </p:nvSpPr>
        <p:spPr bwMode="auto">
          <a:xfrm>
            <a:off x="6659563" y="4868863"/>
            <a:ext cx="1512887" cy="719137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0070C0"/>
            </a:solidFill>
            <a:round/>
            <a:headEnd/>
            <a:tailEnd/>
          </a:ln>
        </p:spPr>
        <p:txBody>
          <a:bodyPr anchor="ctr"/>
          <a:lstStyle/>
          <a:p>
            <a:pPr>
              <a:buFont typeface="Arial" charset="0"/>
              <a:buNone/>
            </a:pPr>
            <a:r>
              <a:rPr lang="zh-CN" altLang="zh-CN" b="1"/>
              <a:t>①</a:t>
            </a:r>
            <a:r>
              <a:rPr lang="zh-CN" altLang="en-US" b="1"/>
              <a:t>已存在</a:t>
            </a:r>
          </a:p>
          <a:p>
            <a:pPr>
              <a:buFont typeface="Arial" charset="0"/>
              <a:buNone/>
            </a:pPr>
            <a:r>
              <a:rPr lang="zh-CN" altLang="zh-CN" b="1"/>
              <a:t>②</a:t>
            </a:r>
            <a:r>
              <a:rPr lang="zh-CN" altLang="en-US" b="1"/>
              <a:t>信息错误</a:t>
            </a:r>
            <a:endParaRPr lang="zh-CN" altLang="zh-CN" b="1"/>
          </a:p>
        </p:txBody>
      </p:sp>
      <p:sp>
        <p:nvSpPr>
          <p:cNvPr id="24676" name="Line 100"/>
          <p:cNvSpPr>
            <a:spLocks noChangeShapeType="1"/>
          </p:cNvSpPr>
          <p:nvPr/>
        </p:nvSpPr>
        <p:spPr bwMode="auto">
          <a:xfrm>
            <a:off x="7451725" y="4652963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内容占位符 2"/>
          <p:cNvSpPr>
            <a:spLocks noGrp="1"/>
          </p:cNvSpPr>
          <p:nvPr>
            <p:ph idx="1"/>
          </p:nvPr>
        </p:nvSpPr>
        <p:spPr>
          <a:xfrm>
            <a:off x="468313" y="2492375"/>
            <a:ext cx="8229600" cy="1657350"/>
          </a:xfrm>
        </p:spPr>
        <p:txBody>
          <a:bodyPr/>
          <a:lstStyle/>
          <a:p>
            <a:pPr marL="0" indent="0" algn="ctr">
              <a:buFont typeface="Wingdings 2" pitchFamily="18" charset="2"/>
              <a:buNone/>
            </a:pPr>
            <a:r>
              <a:rPr lang="en-US" altLang="zh-CN" sz="6000" b="1" dirty="0" smtClean="0">
                <a:latin typeface="华文楷体"/>
                <a:ea typeface="华文楷体"/>
                <a:cs typeface="Times New Roman" pitchFamily="18" charset="0"/>
              </a:rPr>
              <a:t>5</a:t>
            </a:r>
            <a:r>
              <a:rPr lang="zh-CN" altLang="en-US" sz="6000" b="1" dirty="0" smtClean="0">
                <a:latin typeface="华文楷体"/>
                <a:ea typeface="华文楷体"/>
                <a:cs typeface="Times New Roman" pitchFamily="18" charset="0"/>
              </a:rPr>
              <a:t>、项目总结及展望</a:t>
            </a:r>
          </a:p>
        </p:txBody>
      </p:sp>
      <p:sp>
        <p:nvSpPr>
          <p:cNvPr id="3" name="Oval 11"/>
          <p:cNvSpPr>
            <a:spLocks noChangeArrowheads="1"/>
          </p:cNvSpPr>
          <p:nvPr/>
        </p:nvSpPr>
        <p:spPr bwMode="gray">
          <a:xfrm>
            <a:off x="827584" y="2386636"/>
            <a:ext cx="1481138" cy="1466850"/>
          </a:xfrm>
          <a:prstGeom prst="ellipse">
            <a:avLst/>
          </a:prstGeom>
          <a:gradFill rotWithShape="1">
            <a:gsLst>
              <a:gs pos="0">
                <a:schemeClr val="accent6">
                  <a:lumMod val="75000"/>
                </a:schemeClr>
              </a:gs>
              <a:gs pos="100000">
                <a:schemeClr val="hlink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内容占位符 2"/>
          <p:cNvSpPr>
            <a:spLocks noGrp="1"/>
          </p:cNvSpPr>
          <p:nvPr>
            <p:ph idx="4294967295"/>
          </p:nvPr>
        </p:nvSpPr>
        <p:spPr>
          <a:xfrm>
            <a:off x="468313" y="836613"/>
            <a:ext cx="8229600" cy="5449887"/>
          </a:xfrm>
        </p:spPr>
        <p:txBody>
          <a:bodyPr/>
          <a:lstStyle/>
          <a:p>
            <a:pPr marL="0" indent="0">
              <a:buFont typeface="Wingdings 2" pitchFamily="18" charset="2"/>
              <a:buNone/>
            </a:pPr>
            <a:r>
              <a:rPr lang="zh-CN" altLang="en-US" b="1" dirty="0" smtClean="0"/>
              <a:t>总结：</a:t>
            </a:r>
          </a:p>
          <a:p>
            <a:pPr marL="0" indent="0">
              <a:buFont typeface="Wingdings 2" pitchFamily="18" charset="2"/>
              <a:buNone/>
            </a:pPr>
            <a:endParaRPr lang="zh-CN" altLang="en-US" b="1" dirty="0" smtClean="0"/>
          </a:p>
          <a:p>
            <a:pPr marL="0" indent="0">
              <a:buFont typeface="Wingdings 2" pitchFamily="18" charset="2"/>
              <a:buNone/>
            </a:pPr>
            <a:endParaRPr lang="en-US" altLang="zh-CN" sz="2800" dirty="0" smtClean="0"/>
          </a:p>
          <a:p>
            <a:pPr marL="0" indent="0">
              <a:spcBef>
                <a:spcPct val="0"/>
              </a:spcBef>
              <a:buFont typeface="Wingdings 2" pitchFamily="18" charset="2"/>
              <a:buNone/>
            </a:pPr>
            <a:endParaRPr lang="zh-CN" altLang="en-US" sz="2000" dirty="0">
              <a:latin typeface="Arial" charset="0"/>
              <a:ea typeface="宋体" charset="-122"/>
            </a:endParaRPr>
          </a:p>
        </p:txBody>
      </p:sp>
      <p:grpSp>
        <p:nvGrpSpPr>
          <p:cNvPr id="58371" name="组合 3"/>
          <p:cNvGrpSpPr>
            <a:grpSpLocks/>
          </p:cNvGrpSpPr>
          <p:nvPr/>
        </p:nvGrpSpPr>
        <p:grpSpPr bwMode="auto">
          <a:xfrm>
            <a:off x="107950" y="114300"/>
            <a:ext cx="8867775" cy="522288"/>
            <a:chOff x="-407" y="352"/>
            <a:chExt cx="13968" cy="826"/>
          </a:xfrm>
        </p:grpSpPr>
        <p:cxnSp>
          <p:nvCxnSpPr>
            <p:cNvPr id="5" name="直接连接符 4"/>
            <p:cNvCxnSpPr/>
            <p:nvPr/>
          </p:nvCxnSpPr>
          <p:spPr>
            <a:xfrm flipV="1">
              <a:off x="-407" y="1128"/>
              <a:ext cx="13968" cy="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373" name="文本框 6"/>
            <p:cNvSpPr txBox="1">
              <a:spLocks noChangeArrowheads="1"/>
            </p:cNvSpPr>
            <p:nvPr/>
          </p:nvSpPr>
          <p:spPr bwMode="auto">
            <a:xfrm>
              <a:off x="6947" y="352"/>
              <a:ext cx="6614" cy="7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>
                <a:buFont typeface="Arial" charset="0"/>
                <a:buNone/>
              </a:pPr>
              <a:r>
                <a:rPr lang="zh-CN" altLang="en-US" sz="2400" b="1">
                  <a:solidFill>
                    <a:schemeClr val="accent1"/>
                  </a:solidFill>
                  <a:latin typeface="仿宋" pitchFamily="49" charset="-122"/>
                  <a:ea typeface="仿宋" pitchFamily="49" charset="-122"/>
                  <a:cs typeface="Arial" charset="0"/>
                </a:rPr>
                <a:t>中期项目答辩</a:t>
              </a:r>
            </a:p>
          </p:txBody>
        </p:sp>
      </p:grpSp>
      <p:grpSp>
        <p:nvGrpSpPr>
          <p:cNvPr id="6" name="Group 41"/>
          <p:cNvGrpSpPr>
            <a:grpSpLocks/>
          </p:cNvGrpSpPr>
          <p:nvPr/>
        </p:nvGrpSpPr>
        <p:grpSpPr bwMode="auto">
          <a:xfrm>
            <a:off x="1219200" y="1828800"/>
            <a:ext cx="6781800" cy="4114800"/>
            <a:chOff x="768" y="1152"/>
            <a:chExt cx="4272" cy="2592"/>
          </a:xfrm>
        </p:grpSpPr>
        <p:sp>
          <p:nvSpPr>
            <p:cNvPr id="7" name="AutoShape 2"/>
            <p:cNvSpPr>
              <a:spLocks noChangeArrowheads="1"/>
            </p:cNvSpPr>
            <p:nvPr/>
          </p:nvSpPr>
          <p:spPr bwMode="auto">
            <a:xfrm>
              <a:off x="2345" y="2304"/>
              <a:ext cx="1159" cy="1440"/>
            </a:xfrm>
            <a:prstGeom prst="roundRect">
              <a:avLst>
                <a:gd name="adj" fmla="val 13745"/>
              </a:avLst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>
                      <a:alpha val="31000"/>
                    </a:srgb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r>
                <a:rPr lang="zh-CN" altLang="en-US" sz="2000" b="1" dirty="0"/>
                <a:t>知识点掌握和运用水平有待提高</a:t>
              </a:r>
            </a:p>
          </p:txBody>
        </p:sp>
        <p:sp>
          <p:nvSpPr>
            <p:cNvPr id="8" name="AutoShape 3"/>
            <p:cNvSpPr>
              <a:spLocks noChangeArrowheads="1"/>
            </p:cNvSpPr>
            <p:nvPr/>
          </p:nvSpPr>
          <p:spPr bwMode="auto">
            <a:xfrm>
              <a:off x="768" y="2304"/>
              <a:ext cx="1152" cy="1440"/>
            </a:xfrm>
            <a:prstGeom prst="roundRect">
              <a:avLst>
                <a:gd name="adj" fmla="val 13745"/>
              </a:avLst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0C0C0">
                      <a:alpha val="31000"/>
                    </a:srgb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marL="0" indent="0">
                <a:buFont typeface="Wingdings 2" pitchFamily="18" charset="2"/>
                <a:buNone/>
              </a:pPr>
              <a:r>
                <a:rPr lang="zh-CN" altLang="en-US" sz="2000" b="1" dirty="0"/>
                <a:t>项目实战经验不足，出现的问题需进一步优化</a:t>
              </a:r>
            </a:p>
          </p:txBody>
        </p:sp>
        <p:sp>
          <p:nvSpPr>
            <p:cNvPr id="9" name="AutoShape 4"/>
            <p:cNvSpPr>
              <a:spLocks noChangeArrowheads="1"/>
            </p:cNvSpPr>
            <p:nvPr/>
          </p:nvSpPr>
          <p:spPr bwMode="auto">
            <a:xfrm>
              <a:off x="3936" y="2304"/>
              <a:ext cx="1104" cy="1440"/>
            </a:xfrm>
            <a:prstGeom prst="roundRect">
              <a:avLst>
                <a:gd name="adj" fmla="val 13745"/>
              </a:avLst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C0C0C0">
                      <a:alpha val="31000"/>
                    </a:srgb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marL="0" indent="0">
                <a:buFont typeface="Wingdings 2" pitchFamily="18" charset="2"/>
                <a:buNone/>
              </a:pPr>
              <a:r>
                <a:rPr lang="zh-CN" altLang="en-US" sz="2000" b="1" dirty="0"/>
                <a:t>用户界面美观</a:t>
              </a:r>
              <a:r>
                <a:rPr lang="zh-CN" altLang="en-US" sz="2000" b="1" dirty="0" smtClean="0"/>
                <a:t>度及整体设计可视化效果可</a:t>
              </a:r>
              <a:r>
                <a:rPr lang="zh-CN" altLang="en-US" sz="2000" b="1" dirty="0"/>
                <a:t>进一步</a:t>
              </a:r>
              <a:r>
                <a:rPr lang="zh-CN" altLang="en-US" sz="2000" b="1" dirty="0" smtClean="0"/>
                <a:t>提高</a:t>
              </a:r>
              <a:endParaRPr lang="en-US" altLang="zh-CN" sz="2000" b="1" dirty="0" smtClean="0"/>
            </a:p>
          </p:txBody>
        </p:sp>
        <p:sp>
          <p:nvSpPr>
            <p:cNvPr id="10" name="AutoShape 6"/>
            <p:cNvSpPr>
              <a:spLocks noChangeArrowheads="1"/>
            </p:cNvSpPr>
            <p:nvPr/>
          </p:nvSpPr>
          <p:spPr bwMode="gray">
            <a:xfrm>
              <a:off x="1985" y="1545"/>
              <a:ext cx="252" cy="283"/>
            </a:xfrm>
            <a:prstGeom prst="chevron">
              <a:avLst>
                <a:gd name="adj" fmla="val 52514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" name="AutoShape 7"/>
            <p:cNvSpPr>
              <a:spLocks noChangeArrowheads="1"/>
            </p:cNvSpPr>
            <p:nvPr/>
          </p:nvSpPr>
          <p:spPr bwMode="gray">
            <a:xfrm>
              <a:off x="3536" y="1545"/>
              <a:ext cx="251" cy="283"/>
            </a:xfrm>
            <a:prstGeom prst="chevron">
              <a:avLst>
                <a:gd name="adj" fmla="val 52514"/>
              </a:avLst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" name="Oval 8"/>
            <p:cNvSpPr>
              <a:spLocks noChangeArrowheads="1"/>
            </p:cNvSpPr>
            <p:nvPr/>
          </p:nvSpPr>
          <p:spPr bwMode="gray">
            <a:xfrm>
              <a:off x="3919" y="1155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3" name="Oval 9"/>
            <p:cNvSpPr>
              <a:spLocks noChangeArrowheads="1"/>
            </p:cNvSpPr>
            <p:nvPr/>
          </p:nvSpPr>
          <p:spPr bwMode="gray">
            <a:xfrm>
              <a:off x="3919" y="1155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alpha val="32001"/>
                  </a:schemeClr>
                </a:gs>
                <a:gs pos="100000">
                  <a:schemeClr val="hlink">
                    <a:gamma/>
                    <a:shade val="0"/>
                    <a:invGamma/>
                    <a:alpha val="89999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4" name="Oval 10"/>
            <p:cNvSpPr>
              <a:spLocks noChangeArrowheads="1"/>
            </p:cNvSpPr>
            <p:nvPr/>
          </p:nvSpPr>
          <p:spPr bwMode="gray">
            <a:xfrm>
              <a:off x="3989" y="1225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5" name="Oval 11"/>
            <p:cNvSpPr>
              <a:spLocks noChangeArrowheads="1"/>
            </p:cNvSpPr>
            <p:nvPr/>
          </p:nvSpPr>
          <p:spPr bwMode="gray">
            <a:xfrm>
              <a:off x="4005" y="1230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63529"/>
                    <a:invGamma/>
                  </a:schemeClr>
                </a:gs>
                <a:gs pos="100000">
                  <a:schemeClr val="hlink">
                    <a:alpha val="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6" name="Oval 12"/>
            <p:cNvSpPr>
              <a:spLocks noChangeArrowheads="1"/>
            </p:cNvSpPr>
            <p:nvPr/>
          </p:nvSpPr>
          <p:spPr bwMode="gray">
            <a:xfrm>
              <a:off x="4039" y="1270"/>
              <a:ext cx="841" cy="8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7" name="Oval 13"/>
            <p:cNvSpPr>
              <a:spLocks noChangeArrowheads="1"/>
            </p:cNvSpPr>
            <p:nvPr/>
          </p:nvSpPr>
          <p:spPr bwMode="gray">
            <a:xfrm>
              <a:off x="816" y="1152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folHlink">
                    <a:gamma/>
                    <a:tint val="0"/>
                    <a:invGamma/>
                  </a:schemeClr>
                </a:gs>
                <a:gs pos="50000">
                  <a:schemeClr val="folHlink"/>
                </a:gs>
                <a:gs pos="100000">
                  <a:schemeClr val="fol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8" name="Oval 14"/>
            <p:cNvSpPr>
              <a:spLocks noChangeArrowheads="1"/>
            </p:cNvSpPr>
            <p:nvPr/>
          </p:nvSpPr>
          <p:spPr bwMode="gray">
            <a:xfrm>
              <a:off x="816" y="1152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folHlink">
                    <a:alpha val="32001"/>
                  </a:schemeClr>
                </a:gs>
                <a:gs pos="100000">
                  <a:schemeClr val="folHlink">
                    <a:gamma/>
                    <a:shade val="0"/>
                    <a:invGamma/>
                    <a:alpha val="89999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9" name="Oval 15"/>
            <p:cNvSpPr>
              <a:spLocks noChangeArrowheads="1"/>
            </p:cNvSpPr>
            <p:nvPr/>
          </p:nvSpPr>
          <p:spPr bwMode="gray">
            <a:xfrm>
              <a:off x="886" y="1221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folHlink">
                    <a:gamma/>
                    <a:shade val="54118"/>
                    <a:invGamma/>
                  </a:schemeClr>
                </a:gs>
                <a:gs pos="50000">
                  <a:schemeClr val="folHlink"/>
                </a:gs>
                <a:gs pos="100000">
                  <a:schemeClr val="fol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0" name="Oval 16"/>
            <p:cNvSpPr>
              <a:spLocks noChangeArrowheads="1"/>
            </p:cNvSpPr>
            <p:nvPr/>
          </p:nvSpPr>
          <p:spPr bwMode="gray">
            <a:xfrm>
              <a:off x="887" y="1223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folHlink">
                    <a:gamma/>
                    <a:shade val="63529"/>
                    <a:invGamma/>
                  </a:schemeClr>
                </a:gs>
                <a:gs pos="100000">
                  <a:schemeClr val="folHlink">
                    <a:alpha val="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1" name="Oval 17"/>
            <p:cNvSpPr>
              <a:spLocks noChangeArrowheads="1"/>
            </p:cNvSpPr>
            <p:nvPr/>
          </p:nvSpPr>
          <p:spPr bwMode="gray">
            <a:xfrm>
              <a:off x="933" y="1268"/>
              <a:ext cx="840" cy="8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grpSp>
          <p:nvGrpSpPr>
            <p:cNvPr id="22" name="Group 18"/>
            <p:cNvGrpSpPr>
              <a:grpSpLocks/>
            </p:cNvGrpSpPr>
            <p:nvPr/>
          </p:nvGrpSpPr>
          <p:grpSpPr bwMode="auto">
            <a:xfrm>
              <a:off x="946" y="1280"/>
              <a:ext cx="813" cy="805"/>
              <a:chOff x="4166" y="1706"/>
              <a:chExt cx="1252" cy="1252"/>
            </a:xfrm>
          </p:grpSpPr>
          <p:sp>
            <p:nvSpPr>
              <p:cNvPr id="41" name="Oval 19"/>
              <p:cNvSpPr>
                <a:spLocks noChangeArrowheads="1"/>
              </p:cNvSpPr>
              <p:nvPr/>
            </p:nvSpPr>
            <p:spPr bwMode="gray">
              <a:xfrm>
                <a:off x="4166" y="1706"/>
                <a:ext cx="1252" cy="1252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46275"/>
                      <a:invGamma/>
                    </a:srgbClr>
                  </a:gs>
                  <a:gs pos="100000">
                    <a:srgbClr val="D6E1E2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42" name="Oval 20"/>
              <p:cNvSpPr>
                <a:spLocks noChangeArrowheads="1"/>
              </p:cNvSpPr>
              <p:nvPr/>
            </p:nvSpPr>
            <p:spPr bwMode="gray">
              <a:xfrm>
                <a:off x="4182" y="1713"/>
                <a:ext cx="1222" cy="122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D6E1E2">
                      <a:gamma/>
                      <a:tint val="34902"/>
                      <a:invGamma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43" name="Oval 21"/>
              <p:cNvSpPr>
                <a:spLocks noChangeArrowheads="1"/>
              </p:cNvSpPr>
              <p:nvPr/>
            </p:nvSpPr>
            <p:spPr bwMode="gray">
              <a:xfrm>
                <a:off x="4195" y="1725"/>
                <a:ext cx="1162" cy="114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79216"/>
                      <a:invGamma/>
                    </a:srgbClr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44" name="Oval 22"/>
              <p:cNvSpPr>
                <a:spLocks noChangeArrowheads="1"/>
              </p:cNvSpPr>
              <p:nvPr/>
            </p:nvSpPr>
            <p:spPr bwMode="gray">
              <a:xfrm>
                <a:off x="4263" y="1757"/>
                <a:ext cx="1033" cy="926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tint val="0"/>
                      <a:invGamma/>
                    </a:srgbClr>
                  </a:gs>
                  <a:gs pos="100000">
                    <a:srgbClr val="D6E1E2">
                      <a:alpha val="3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23" name="Oval 23"/>
            <p:cNvSpPr>
              <a:spLocks noChangeArrowheads="1"/>
            </p:cNvSpPr>
            <p:nvPr/>
          </p:nvSpPr>
          <p:spPr bwMode="gray">
            <a:xfrm>
              <a:off x="2368" y="1155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tint val="0"/>
                    <a:invGamma/>
                  </a:schemeClr>
                </a:gs>
                <a:gs pos="50000">
                  <a:schemeClr val="accent1"/>
                </a:gs>
                <a:gs pos="100000">
                  <a:schemeClr val="accent1">
                    <a:gamma/>
                    <a:tint val="0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gray">
            <a:xfrm>
              <a:off x="2368" y="1155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alpha val="32001"/>
                  </a:schemeClr>
                </a:gs>
                <a:gs pos="100000">
                  <a:schemeClr val="accent1">
                    <a:gamma/>
                    <a:shade val="46275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5" name="Oval 25"/>
            <p:cNvSpPr>
              <a:spLocks noChangeArrowheads="1"/>
            </p:cNvSpPr>
            <p:nvPr/>
          </p:nvSpPr>
          <p:spPr bwMode="gray">
            <a:xfrm>
              <a:off x="2438" y="1225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shade val="54118"/>
                    <a:invGamma/>
                  </a:schemeClr>
                </a:gs>
                <a:gs pos="50000">
                  <a:schemeClr val="accent1"/>
                </a:gs>
                <a:gs pos="100000">
                  <a:schemeClr val="accent1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6" name="Oval 26"/>
            <p:cNvSpPr>
              <a:spLocks noChangeArrowheads="1"/>
            </p:cNvSpPr>
            <p:nvPr/>
          </p:nvSpPr>
          <p:spPr bwMode="gray">
            <a:xfrm>
              <a:off x="2439" y="1226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gamma/>
                    <a:shade val="63529"/>
                    <a:invGamma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gray">
            <a:xfrm>
              <a:off x="2484" y="1270"/>
              <a:ext cx="840" cy="8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grpSp>
          <p:nvGrpSpPr>
            <p:cNvPr id="28" name="Group 28"/>
            <p:cNvGrpSpPr>
              <a:grpSpLocks/>
            </p:cNvGrpSpPr>
            <p:nvPr/>
          </p:nvGrpSpPr>
          <p:grpSpPr bwMode="auto">
            <a:xfrm>
              <a:off x="2498" y="1280"/>
              <a:ext cx="813" cy="805"/>
              <a:chOff x="4166" y="1706"/>
              <a:chExt cx="1252" cy="1252"/>
            </a:xfrm>
          </p:grpSpPr>
          <p:sp>
            <p:nvSpPr>
              <p:cNvPr id="37" name="Oval 29"/>
              <p:cNvSpPr>
                <a:spLocks noChangeArrowheads="1"/>
              </p:cNvSpPr>
              <p:nvPr/>
            </p:nvSpPr>
            <p:spPr bwMode="gray">
              <a:xfrm>
                <a:off x="4166" y="1706"/>
                <a:ext cx="1252" cy="1252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46275"/>
                      <a:invGamma/>
                    </a:srgbClr>
                  </a:gs>
                  <a:gs pos="100000">
                    <a:srgbClr val="D6E1E2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38" name="Oval 30"/>
              <p:cNvSpPr>
                <a:spLocks noChangeArrowheads="1"/>
              </p:cNvSpPr>
              <p:nvPr/>
            </p:nvSpPr>
            <p:spPr bwMode="gray">
              <a:xfrm>
                <a:off x="4182" y="1713"/>
                <a:ext cx="1222" cy="122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D6E1E2">
                      <a:gamma/>
                      <a:tint val="34902"/>
                      <a:invGamma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39" name="Oval 31"/>
              <p:cNvSpPr>
                <a:spLocks noChangeArrowheads="1"/>
              </p:cNvSpPr>
              <p:nvPr/>
            </p:nvSpPr>
            <p:spPr bwMode="gray">
              <a:xfrm>
                <a:off x="4195" y="1725"/>
                <a:ext cx="1162" cy="114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79216"/>
                      <a:invGamma/>
                    </a:srgbClr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40" name="Oval 32"/>
              <p:cNvSpPr>
                <a:spLocks noChangeArrowheads="1"/>
              </p:cNvSpPr>
              <p:nvPr/>
            </p:nvSpPr>
            <p:spPr bwMode="gray">
              <a:xfrm>
                <a:off x="4263" y="1757"/>
                <a:ext cx="1033" cy="926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tint val="0"/>
                      <a:invGamma/>
                    </a:srgbClr>
                  </a:gs>
                  <a:gs pos="100000">
                    <a:srgbClr val="D6E1E2">
                      <a:alpha val="3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</p:grpSp>
        <p:grpSp>
          <p:nvGrpSpPr>
            <p:cNvPr id="29" name="Group 33"/>
            <p:cNvGrpSpPr>
              <a:grpSpLocks/>
            </p:cNvGrpSpPr>
            <p:nvPr/>
          </p:nvGrpSpPr>
          <p:grpSpPr bwMode="auto">
            <a:xfrm>
              <a:off x="4054" y="1280"/>
              <a:ext cx="814" cy="805"/>
              <a:chOff x="4166" y="1706"/>
              <a:chExt cx="1252" cy="1252"/>
            </a:xfrm>
          </p:grpSpPr>
          <p:sp>
            <p:nvSpPr>
              <p:cNvPr id="33" name="Oval 34"/>
              <p:cNvSpPr>
                <a:spLocks noChangeArrowheads="1"/>
              </p:cNvSpPr>
              <p:nvPr/>
            </p:nvSpPr>
            <p:spPr bwMode="gray">
              <a:xfrm>
                <a:off x="4166" y="1706"/>
                <a:ext cx="1252" cy="1252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46275"/>
                      <a:invGamma/>
                    </a:srgbClr>
                  </a:gs>
                  <a:gs pos="100000">
                    <a:srgbClr val="D6E1E2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34" name="Oval 35"/>
              <p:cNvSpPr>
                <a:spLocks noChangeArrowheads="1"/>
              </p:cNvSpPr>
              <p:nvPr/>
            </p:nvSpPr>
            <p:spPr bwMode="gray">
              <a:xfrm>
                <a:off x="4182" y="1713"/>
                <a:ext cx="1222" cy="122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D6E1E2">
                      <a:gamma/>
                      <a:tint val="34902"/>
                      <a:invGamma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35" name="Oval 36"/>
              <p:cNvSpPr>
                <a:spLocks noChangeArrowheads="1"/>
              </p:cNvSpPr>
              <p:nvPr/>
            </p:nvSpPr>
            <p:spPr bwMode="gray">
              <a:xfrm>
                <a:off x="4195" y="1725"/>
                <a:ext cx="1162" cy="114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79216"/>
                      <a:invGamma/>
                    </a:srgbClr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36" name="Oval 37"/>
              <p:cNvSpPr>
                <a:spLocks noChangeArrowheads="1"/>
              </p:cNvSpPr>
              <p:nvPr/>
            </p:nvSpPr>
            <p:spPr bwMode="gray">
              <a:xfrm>
                <a:off x="4263" y="1757"/>
                <a:ext cx="1033" cy="926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tint val="0"/>
                      <a:invGamma/>
                    </a:srgbClr>
                  </a:gs>
                  <a:gs pos="100000">
                    <a:srgbClr val="D6E1E2">
                      <a:alpha val="3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30" name="Text Box 38"/>
            <p:cNvSpPr txBox="1">
              <a:spLocks noChangeArrowheads="1"/>
            </p:cNvSpPr>
            <p:nvPr/>
          </p:nvSpPr>
          <p:spPr bwMode="gray">
            <a:xfrm>
              <a:off x="1234" y="1578"/>
              <a:ext cx="243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800" b="1" dirty="0" smtClean="0">
                  <a:solidFill>
                    <a:srgbClr val="000000"/>
                  </a:solidFill>
                  <a:ea typeface="宋体" charset="-122"/>
                </a:rPr>
                <a:t>1</a:t>
              </a:r>
              <a:endParaRPr lang="en-US" altLang="zh-CN" sz="2800" b="1" dirty="0">
                <a:solidFill>
                  <a:srgbClr val="000000"/>
                </a:solidFill>
                <a:ea typeface="宋体" charset="-122"/>
              </a:endParaRPr>
            </a:p>
          </p:txBody>
        </p:sp>
        <p:sp>
          <p:nvSpPr>
            <p:cNvPr id="31" name="Text Box 39"/>
            <p:cNvSpPr txBox="1">
              <a:spLocks noChangeArrowheads="1"/>
            </p:cNvSpPr>
            <p:nvPr/>
          </p:nvSpPr>
          <p:spPr bwMode="gray">
            <a:xfrm>
              <a:off x="2789" y="1578"/>
              <a:ext cx="243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800" b="1" dirty="0" smtClean="0">
                  <a:solidFill>
                    <a:srgbClr val="000000"/>
                  </a:solidFill>
                  <a:ea typeface="宋体" charset="-122"/>
                </a:rPr>
                <a:t>2</a:t>
              </a:r>
              <a:endParaRPr lang="en-US" altLang="zh-CN" sz="2800" b="1" dirty="0">
                <a:solidFill>
                  <a:srgbClr val="000000"/>
                </a:solidFill>
                <a:ea typeface="宋体" charset="-122"/>
              </a:endParaRPr>
            </a:p>
          </p:txBody>
        </p:sp>
        <p:sp>
          <p:nvSpPr>
            <p:cNvPr id="32" name="Text Box 40"/>
            <p:cNvSpPr txBox="1">
              <a:spLocks noChangeArrowheads="1"/>
            </p:cNvSpPr>
            <p:nvPr/>
          </p:nvSpPr>
          <p:spPr bwMode="gray">
            <a:xfrm>
              <a:off x="4343" y="1578"/>
              <a:ext cx="243" cy="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sz="2800" b="1" dirty="0" smtClean="0">
                  <a:solidFill>
                    <a:srgbClr val="000000"/>
                  </a:solidFill>
                  <a:ea typeface="宋体" charset="-122"/>
                </a:rPr>
                <a:t>3</a:t>
              </a:r>
              <a:endParaRPr lang="en-US" altLang="zh-CN" sz="2800" b="1" dirty="0">
                <a:solidFill>
                  <a:srgbClr val="000000"/>
                </a:solidFill>
                <a:ea typeface="宋体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457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内容占位符 2"/>
          <p:cNvSpPr>
            <a:spLocks noGrp="1"/>
          </p:cNvSpPr>
          <p:nvPr>
            <p:ph idx="4294967295"/>
          </p:nvPr>
        </p:nvSpPr>
        <p:spPr>
          <a:xfrm>
            <a:off x="468313" y="836613"/>
            <a:ext cx="8229600" cy="5449887"/>
          </a:xfrm>
        </p:spPr>
        <p:txBody>
          <a:bodyPr/>
          <a:lstStyle/>
          <a:p>
            <a:pPr marL="0" indent="0">
              <a:buFont typeface="Wingdings 2" pitchFamily="18" charset="2"/>
              <a:buNone/>
            </a:pPr>
            <a:r>
              <a:rPr lang="zh-CN" altLang="en-US" b="1" dirty="0" smtClean="0"/>
              <a:t>展望：</a:t>
            </a:r>
          </a:p>
          <a:p>
            <a:pPr marL="0" indent="0">
              <a:buFont typeface="Wingdings 2" pitchFamily="18" charset="2"/>
              <a:buNone/>
            </a:pPr>
            <a:endParaRPr lang="zh-CN" altLang="en-US" b="1" dirty="0" smtClean="0"/>
          </a:p>
        </p:txBody>
      </p:sp>
      <p:grpSp>
        <p:nvGrpSpPr>
          <p:cNvPr id="59395" name="组合 3"/>
          <p:cNvGrpSpPr>
            <a:grpSpLocks/>
          </p:cNvGrpSpPr>
          <p:nvPr/>
        </p:nvGrpSpPr>
        <p:grpSpPr bwMode="auto">
          <a:xfrm>
            <a:off x="107950" y="114300"/>
            <a:ext cx="8867775" cy="522288"/>
            <a:chOff x="-407" y="352"/>
            <a:chExt cx="13968" cy="826"/>
          </a:xfrm>
        </p:grpSpPr>
        <p:cxnSp>
          <p:nvCxnSpPr>
            <p:cNvPr id="5" name="直接连接符 4"/>
            <p:cNvCxnSpPr/>
            <p:nvPr/>
          </p:nvCxnSpPr>
          <p:spPr>
            <a:xfrm flipV="1">
              <a:off x="-407" y="1128"/>
              <a:ext cx="13968" cy="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397" name="文本框 6"/>
            <p:cNvSpPr txBox="1">
              <a:spLocks noChangeArrowheads="1"/>
            </p:cNvSpPr>
            <p:nvPr/>
          </p:nvSpPr>
          <p:spPr bwMode="auto">
            <a:xfrm>
              <a:off x="6947" y="352"/>
              <a:ext cx="6614" cy="7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>
                <a:buFont typeface="Arial" charset="0"/>
                <a:buNone/>
              </a:pPr>
              <a:r>
                <a:rPr lang="zh-CN" altLang="en-US" sz="2400" b="1">
                  <a:solidFill>
                    <a:schemeClr val="accent1"/>
                  </a:solidFill>
                  <a:latin typeface="仿宋" pitchFamily="49" charset="-122"/>
                  <a:ea typeface="仿宋" pitchFamily="49" charset="-122"/>
                  <a:cs typeface="Arial" charset="0"/>
                </a:rPr>
                <a:t>中期项目答辩</a:t>
              </a:r>
            </a:p>
          </p:txBody>
        </p:sp>
      </p:grpSp>
      <p:grpSp>
        <p:nvGrpSpPr>
          <p:cNvPr id="6" name="Group 33"/>
          <p:cNvGrpSpPr>
            <a:grpSpLocks/>
          </p:cNvGrpSpPr>
          <p:nvPr/>
        </p:nvGrpSpPr>
        <p:grpSpPr bwMode="auto">
          <a:xfrm>
            <a:off x="359567" y="1782741"/>
            <a:ext cx="8364540" cy="3757613"/>
            <a:chOff x="63" y="1168"/>
            <a:chExt cx="5269" cy="2367"/>
          </a:xfrm>
        </p:grpSpPr>
        <p:sp>
          <p:nvSpPr>
            <p:cNvPr id="7" name="AutoShape 3"/>
            <p:cNvSpPr>
              <a:spLocks noChangeArrowheads="1"/>
            </p:cNvSpPr>
            <p:nvPr/>
          </p:nvSpPr>
          <p:spPr bwMode="gray">
            <a:xfrm rot="18847971">
              <a:off x="3073" y="1726"/>
              <a:ext cx="499" cy="182"/>
            </a:xfrm>
            <a:prstGeom prst="rightArrow">
              <a:avLst>
                <a:gd name="adj1" fmla="val 35167"/>
                <a:gd name="adj2" fmla="val 111029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9" name="AutoShape 5"/>
            <p:cNvSpPr>
              <a:spLocks noChangeArrowheads="1"/>
            </p:cNvSpPr>
            <p:nvPr/>
          </p:nvSpPr>
          <p:spPr bwMode="gray">
            <a:xfrm rot="14369022">
              <a:off x="2061" y="1669"/>
              <a:ext cx="499" cy="182"/>
            </a:xfrm>
            <a:prstGeom prst="rightArrow">
              <a:avLst>
                <a:gd name="adj1" fmla="val 35167"/>
                <a:gd name="adj2" fmla="val 111029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" name="AutoShape 6"/>
            <p:cNvSpPr>
              <a:spLocks noChangeArrowheads="1"/>
            </p:cNvSpPr>
            <p:nvPr/>
          </p:nvSpPr>
          <p:spPr bwMode="gray">
            <a:xfrm rot="6647357">
              <a:off x="2288" y="2984"/>
              <a:ext cx="499" cy="182"/>
            </a:xfrm>
            <a:prstGeom prst="rightArrow">
              <a:avLst>
                <a:gd name="adj1" fmla="val 35167"/>
                <a:gd name="adj2" fmla="val 111029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" name="AutoShape 7"/>
            <p:cNvSpPr>
              <a:spLocks noChangeArrowheads="1"/>
            </p:cNvSpPr>
            <p:nvPr/>
          </p:nvSpPr>
          <p:spPr bwMode="gray">
            <a:xfrm rot="1819960">
              <a:off x="3247" y="2659"/>
              <a:ext cx="499" cy="182"/>
            </a:xfrm>
            <a:prstGeom prst="rightArrow">
              <a:avLst>
                <a:gd name="adj1" fmla="val 35167"/>
                <a:gd name="adj2" fmla="val 111029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2" name="AutoShape 8"/>
            <p:cNvSpPr>
              <a:spLocks noChangeArrowheads="1"/>
            </p:cNvSpPr>
            <p:nvPr/>
          </p:nvSpPr>
          <p:spPr bwMode="gray">
            <a:xfrm rot="10800000">
              <a:off x="1712" y="2393"/>
              <a:ext cx="544" cy="182"/>
            </a:xfrm>
            <a:prstGeom prst="rightArrow">
              <a:avLst>
                <a:gd name="adj1" fmla="val 35167"/>
                <a:gd name="adj2" fmla="val 121041"/>
              </a:avLst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" name="Oval 9"/>
            <p:cNvSpPr>
              <a:spLocks noChangeArrowheads="1"/>
            </p:cNvSpPr>
            <p:nvPr/>
          </p:nvSpPr>
          <p:spPr bwMode="auto">
            <a:xfrm>
              <a:off x="1578" y="1168"/>
              <a:ext cx="2358" cy="2359"/>
            </a:xfrm>
            <a:prstGeom prst="ellipse">
              <a:avLst/>
            </a:prstGeom>
            <a:noFill/>
            <a:ln w="38100" algn="ctr">
              <a:solidFill>
                <a:schemeClr val="bg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14" name="Text Box 10"/>
            <p:cNvSpPr txBox="1">
              <a:spLocks noChangeArrowheads="1"/>
            </p:cNvSpPr>
            <p:nvPr/>
          </p:nvSpPr>
          <p:spPr bwMode="auto">
            <a:xfrm>
              <a:off x="3758" y="1548"/>
              <a:ext cx="1417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/>
              <a:r>
                <a:rPr lang="zh-CN" altLang="en-US" sz="2000" b="1" dirty="0"/>
                <a:t>开发保存棋局功能</a:t>
              </a:r>
              <a:endParaRPr lang="en-US" altLang="zh-CN" sz="2000" b="1" dirty="0"/>
            </a:p>
          </p:txBody>
        </p:sp>
        <p:sp>
          <p:nvSpPr>
            <p:cNvPr id="15" name="Text Box 11"/>
            <p:cNvSpPr txBox="1">
              <a:spLocks noChangeArrowheads="1"/>
            </p:cNvSpPr>
            <p:nvPr/>
          </p:nvSpPr>
          <p:spPr bwMode="auto">
            <a:xfrm>
              <a:off x="383" y="1323"/>
              <a:ext cx="1570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/>
              <a:r>
                <a:rPr lang="zh-CN" altLang="en-US" sz="2000" b="1" dirty="0"/>
                <a:t>增加悔棋、和棋功能</a:t>
              </a:r>
              <a:endParaRPr lang="en-US" altLang="zh-CN" sz="2000" b="1" dirty="0"/>
            </a:p>
          </p:txBody>
        </p:sp>
        <p:sp>
          <p:nvSpPr>
            <p:cNvPr id="16" name="Text Box 12"/>
            <p:cNvSpPr txBox="1">
              <a:spLocks noChangeArrowheads="1"/>
            </p:cNvSpPr>
            <p:nvPr/>
          </p:nvSpPr>
          <p:spPr bwMode="auto">
            <a:xfrm>
              <a:off x="3915" y="2849"/>
              <a:ext cx="1417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indent="0">
                <a:buFont typeface="Wingdings 2" pitchFamily="18" charset="2"/>
                <a:buNone/>
              </a:pPr>
              <a:r>
                <a:rPr lang="zh-CN" altLang="en-US" sz="2000" b="1" dirty="0"/>
                <a:t>增加多人观战功能</a:t>
              </a:r>
            </a:p>
          </p:txBody>
        </p:sp>
        <p:sp>
          <p:nvSpPr>
            <p:cNvPr id="18" name="Text Box 14"/>
            <p:cNvSpPr txBox="1">
              <a:spLocks noChangeArrowheads="1"/>
            </p:cNvSpPr>
            <p:nvPr/>
          </p:nvSpPr>
          <p:spPr bwMode="auto">
            <a:xfrm>
              <a:off x="63" y="2373"/>
              <a:ext cx="116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marL="0" indent="0" eaLnBrk="0" hangingPunct="0">
                <a:buFont typeface="Wingdings 2" pitchFamily="18" charset="2"/>
                <a:buNone/>
              </a:pPr>
              <a:endParaRPr lang="zh-CN" altLang="en-US" sz="2000" b="1" dirty="0"/>
            </a:p>
          </p:txBody>
        </p:sp>
        <p:sp>
          <p:nvSpPr>
            <p:cNvPr id="19" name="Text Box 15"/>
            <p:cNvSpPr txBox="1">
              <a:spLocks noChangeArrowheads="1"/>
            </p:cNvSpPr>
            <p:nvPr/>
          </p:nvSpPr>
          <p:spPr bwMode="auto">
            <a:xfrm>
              <a:off x="839" y="3283"/>
              <a:ext cx="1417" cy="25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 b="1" dirty="0" smtClean="0"/>
                <a:t>增加</a:t>
              </a:r>
              <a:r>
                <a:rPr lang="zh-CN" altLang="en-US" sz="2000" b="1" dirty="0"/>
                <a:t>人机对弈</a:t>
              </a:r>
              <a:r>
                <a:rPr lang="zh-CN" altLang="en-US" sz="2000" b="1" dirty="0" smtClean="0"/>
                <a:t>功能</a:t>
              </a:r>
              <a:endParaRPr lang="zh-CN" altLang="en-US" sz="2000" b="1" dirty="0"/>
            </a:p>
          </p:txBody>
        </p:sp>
        <p:sp>
          <p:nvSpPr>
            <p:cNvPr id="20" name="Oval 16"/>
            <p:cNvSpPr>
              <a:spLocks noChangeArrowheads="1"/>
            </p:cNvSpPr>
            <p:nvPr/>
          </p:nvSpPr>
          <p:spPr bwMode="gray">
            <a:xfrm>
              <a:off x="1488" y="2393"/>
              <a:ext cx="192" cy="192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gamma/>
                    <a:tint val="48627"/>
                    <a:invGamma/>
                  </a:schemeClr>
                </a:gs>
                <a:gs pos="100000">
                  <a:schemeClr val="accent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1" name="Oval 17"/>
            <p:cNvSpPr>
              <a:spLocks noChangeArrowheads="1"/>
            </p:cNvSpPr>
            <p:nvPr/>
          </p:nvSpPr>
          <p:spPr bwMode="gray">
            <a:xfrm>
              <a:off x="1953" y="1358"/>
              <a:ext cx="192" cy="192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gamma/>
                    <a:tint val="48627"/>
                    <a:invGamma/>
                  </a:schemeClr>
                </a:gs>
                <a:gs pos="100000">
                  <a:schemeClr val="accent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" name="Oval 18"/>
            <p:cNvSpPr>
              <a:spLocks noChangeArrowheads="1"/>
            </p:cNvSpPr>
            <p:nvPr/>
          </p:nvSpPr>
          <p:spPr bwMode="gray">
            <a:xfrm>
              <a:off x="3555" y="1568"/>
              <a:ext cx="192" cy="192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gamma/>
                    <a:tint val="48627"/>
                    <a:invGamma/>
                  </a:schemeClr>
                </a:gs>
                <a:gs pos="100000">
                  <a:schemeClr val="accent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3" name="Oval 19"/>
            <p:cNvSpPr>
              <a:spLocks noChangeArrowheads="1"/>
            </p:cNvSpPr>
            <p:nvPr/>
          </p:nvSpPr>
          <p:spPr bwMode="gray">
            <a:xfrm>
              <a:off x="2303" y="3313"/>
              <a:ext cx="192" cy="192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gamma/>
                    <a:tint val="48627"/>
                    <a:invGamma/>
                  </a:schemeClr>
                </a:gs>
                <a:gs pos="100000">
                  <a:schemeClr val="accent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5" name="Oval 21"/>
            <p:cNvSpPr>
              <a:spLocks noChangeArrowheads="1"/>
            </p:cNvSpPr>
            <p:nvPr/>
          </p:nvSpPr>
          <p:spPr bwMode="gray">
            <a:xfrm>
              <a:off x="3707" y="2869"/>
              <a:ext cx="192" cy="192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gamma/>
                    <a:tint val="48627"/>
                    <a:invGamma/>
                  </a:schemeClr>
                </a:gs>
                <a:gs pos="100000">
                  <a:schemeClr val="accent2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6" name="Oval 22"/>
            <p:cNvSpPr>
              <a:spLocks noChangeArrowheads="1"/>
            </p:cNvSpPr>
            <p:nvPr/>
          </p:nvSpPr>
          <p:spPr bwMode="gray">
            <a:xfrm>
              <a:off x="2233" y="1817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tint val="0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7" name="Oval 23"/>
            <p:cNvSpPr>
              <a:spLocks noChangeArrowheads="1"/>
            </p:cNvSpPr>
            <p:nvPr/>
          </p:nvSpPr>
          <p:spPr bwMode="gray">
            <a:xfrm>
              <a:off x="2230" y="1820"/>
              <a:ext cx="1073" cy="1063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alpha val="32001"/>
                  </a:schemeClr>
                </a:gs>
                <a:gs pos="100000">
                  <a:schemeClr val="hlink">
                    <a:gamma/>
                    <a:shade val="0"/>
                    <a:invGamma/>
                    <a:alpha val="89999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8" name="Oval 24"/>
            <p:cNvSpPr>
              <a:spLocks noChangeArrowheads="1"/>
            </p:cNvSpPr>
            <p:nvPr/>
          </p:nvSpPr>
          <p:spPr bwMode="gray">
            <a:xfrm>
              <a:off x="2303" y="1886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54118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54118"/>
                    <a:invGamma/>
                  </a:schemeClr>
                </a:gs>
              </a:gsLst>
              <a:lin ang="189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29" name="Oval 25"/>
            <p:cNvSpPr>
              <a:spLocks noChangeArrowheads="1"/>
            </p:cNvSpPr>
            <p:nvPr/>
          </p:nvSpPr>
          <p:spPr bwMode="gray">
            <a:xfrm>
              <a:off x="2311" y="1872"/>
              <a:ext cx="933" cy="924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gamma/>
                    <a:shade val="63529"/>
                    <a:invGamma/>
                  </a:schemeClr>
                </a:gs>
                <a:gs pos="100000">
                  <a:schemeClr val="hlink">
                    <a:alpha val="0"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sp>
          <p:nvSpPr>
            <p:cNvPr id="30" name="Oval 26"/>
            <p:cNvSpPr>
              <a:spLocks noChangeArrowheads="1"/>
            </p:cNvSpPr>
            <p:nvPr/>
          </p:nvSpPr>
          <p:spPr bwMode="gray">
            <a:xfrm>
              <a:off x="2350" y="1933"/>
              <a:ext cx="840" cy="832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38100" algn="ctr">
                  <a:solidFill>
                    <a:schemeClr val="bg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09250" dir="3267739" algn="ctr" rotWithShape="0">
                      <a:srgbClr val="80808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endParaRPr lang="zh-CN" altLang="en-US"/>
            </a:p>
          </p:txBody>
        </p:sp>
        <p:grpSp>
          <p:nvGrpSpPr>
            <p:cNvPr id="31" name="Group 27"/>
            <p:cNvGrpSpPr>
              <a:grpSpLocks/>
            </p:cNvGrpSpPr>
            <p:nvPr/>
          </p:nvGrpSpPr>
          <p:grpSpPr bwMode="auto">
            <a:xfrm>
              <a:off x="2363" y="1945"/>
              <a:ext cx="813" cy="805"/>
              <a:chOff x="4166" y="1706"/>
              <a:chExt cx="1252" cy="1252"/>
            </a:xfrm>
          </p:grpSpPr>
          <p:sp>
            <p:nvSpPr>
              <p:cNvPr id="33" name="Oval 28"/>
              <p:cNvSpPr>
                <a:spLocks noChangeArrowheads="1"/>
              </p:cNvSpPr>
              <p:nvPr/>
            </p:nvSpPr>
            <p:spPr bwMode="gray">
              <a:xfrm>
                <a:off x="4166" y="1706"/>
                <a:ext cx="1252" cy="1252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46275"/>
                      <a:invGamma/>
                    </a:srgbClr>
                  </a:gs>
                  <a:gs pos="100000">
                    <a:srgbClr val="D6E1E2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34" name="Oval 29"/>
              <p:cNvSpPr>
                <a:spLocks noChangeArrowheads="1"/>
              </p:cNvSpPr>
              <p:nvPr/>
            </p:nvSpPr>
            <p:spPr bwMode="gray">
              <a:xfrm>
                <a:off x="4182" y="1713"/>
                <a:ext cx="1222" cy="122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D6E1E2">
                      <a:gamma/>
                      <a:tint val="34902"/>
                      <a:invGamma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35" name="Oval 30"/>
              <p:cNvSpPr>
                <a:spLocks noChangeArrowheads="1"/>
              </p:cNvSpPr>
              <p:nvPr/>
            </p:nvSpPr>
            <p:spPr bwMode="gray">
              <a:xfrm>
                <a:off x="4195" y="1725"/>
                <a:ext cx="1162" cy="1141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shade val="79216"/>
                      <a:invGamma/>
                    </a:srgbClr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  <p:sp>
            <p:nvSpPr>
              <p:cNvPr id="36" name="Oval 31"/>
              <p:cNvSpPr>
                <a:spLocks noChangeArrowheads="1"/>
              </p:cNvSpPr>
              <p:nvPr/>
            </p:nvSpPr>
            <p:spPr bwMode="gray">
              <a:xfrm>
                <a:off x="4263" y="1757"/>
                <a:ext cx="1033" cy="926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gamma/>
                      <a:tint val="0"/>
                      <a:invGamma/>
                    </a:srgbClr>
                  </a:gs>
                  <a:gs pos="100000">
                    <a:srgbClr val="D6E1E2">
                      <a:alpha val="38000"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eaVert"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32" name="Text Box 32"/>
            <p:cNvSpPr txBox="1">
              <a:spLocks noChangeArrowheads="1"/>
            </p:cNvSpPr>
            <p:nvPr/>
          </p:nvSpPr>
          <p:spPr bwMode="gray">
            <a:xfrm>
              <a:off x="2390" y="2150"/>
              <a:ext cx="765" cy="4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zh-CN" altLang="en-US" sz="4000" b="1" dirty="0" smtClean="0">
                  <a:solidFill>
                    <a:srgbClr val="000000"/>
                  </a:solidFill>
                  <a:ea typeface="宋体" charset="-122"/>
                </a:rPr>
                <a:t>展望</a:t>
              </a:r>
              <a:endParaRPr lang="en-US" altLang="zh-CN" sz="4000" b="1" dirty="0">
                <a:solidFill>
                  <a:srgbClr val="000000"/>
                </a:solidFill>
                <a:ea typeface="宋体" charset="-122"/>
              </a:endParaRPr>
            </a:p>
          </p:txBody>
        </p:sp>
      </p:grpSp>
      <p:sp>
        <p:nvSpPr>
          <p:cNvPr id="37" name="Text Box 15"/>
          <p:cNvSpPr txBox="1">
            <a:spLocks noChangeArrowheads="1"/>
          </p:cNvSpPr>
          <p:nvPr/>
        </p:nvSpPr>
        <p:spPr bwMode="auto">
          <a:xfrm>
            <a:off x="467544" y="3727330"/>
            <a:ext cx="1733167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000" b="1" dirty="0"/>
              <a:t>增加聊天</a:t>
            </a:r>
            <a:r>
              <a:rPr lang="zh-CN" altLang="en-US" sz="2000" b="1" dirty="0" smtClean="0"/>
              <a:t>功能</a:t>
            </a:r>
            <a:endParaRPr lang="en-US" altLang="zh-CN" sz="2000" b="1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468313" y="3141663"/>
            <a:ext cx="8229600" cy="2159000"/>
          </a:xfrm>
        </p:spPr>
        <p:txBody>
          <a:bodyPr/>
          <a:lstStyle/>
          <a:p>
            <a:pPr marL="0" indent="0" algn="ctr">
              <a:buFont typeface="Wingdings 2" pitchFamily="18" charset="2"/>
              <a:buNone/>
            </a:pPr>
            <a:r>
              <a:rPr lang="zh-CN" altLang="en-US" sz="6000" b="1" dirty="0" smtClean="0">
                <a:latin typeface="华文楷体"/>
                <a:ea typeface="华文楷体"/>
                <a:cs typeface="Times New Roman" pitchFamily="18" charset="0"/>
              </a:rPr>
              <a:t>感谢您的聆听！</a:t>
            </a:r>
            <a:endParaRPr lang="en-US" altLang="zh-CN" sz="6000" b="1" dirty="0" smtClean="0">
              <a:latin typeface="华文楷体"/>
              <a:ea typeface="华文楷体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43813" cy="1143000"/>
          </a:xfrm>
        </p:spPr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zh-CN" altLang="en-US" b="1" dirty="0" smtClean="0">
                <a:latin typeface="+mn-ea"/>
                <a:ea typeface="+mn-ea"/>
              </a:rPr>
              <a:t>目 录</a:t>
            </a:r>
            <a:endParaRPr lang="zh-CN" altLang="en-US" b="1" dirty="0">
              <a:latin typeface="+mn-ea"/>
              <a:ea typeface="+mn-ea"/>
            </a:endParaRPr>
          </a:p>
        </p:txBody>
      </p:sp>
      <p:grpSp>
        <p:nvGrpSpPr>
          <p:cNvPr id="14338" name="组合 3"/>
          <p:cNvGrpSpPr>
            <a:grpSpLocks/>
          </p:cNvGrpSpPr>
          <p:nvPr/>
        </p:nvGrpSpPr>
        <p:grpSpPr bwMode="auto">
          <a:xfrm>
            <a:off x="1512888" y="1906588"/>
            <a:ext cx="6811962" cy="2441575"/>
            <a:chOff x="2880" y="2760"/>
            <a:chExt cx="8520" cy="5351"/>
          </a:xfrm>
        </p:grpSpPr>
        <p:grpSp>
          <p:nvGrpSpPr>
            <p:cNvPr id="14347" name="Group 88"/>
            <p:cNvGrpSpPr>
              <a:grpSpLocks/>
            </p:cNvGrpSpPr>
            <p:nvPr/>
          </p:nvGrpSpPr>
          <p:grpSpPr bwMode="auto">
            <a:xfrm>
              <a:off x="2880" y="2760"/>
              <a:ext cx="1200" cy="1047"/>
              <a:chOff x="1110" y="2656"/>
              <a:chExt cx="1549" cy="1351"/>
            </a:xfrm>
          </p:grpSpPr>
          <p:sp>
            <p:nvSpPr>
              <p:cNvPr id="14372" name="AutoShape 89"/>
              <p:cNvSpPr>
                <a:spLocks noChangeArrowheads="1"/>
              </p:cNvSpPr>
              <p:nvPr/>
            </p:nvSpPr>
            <p:spPr bwMode="auto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>
                  <a:buFont typeface="Arial" charset="0"/>
                  <a:buNone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4373" name="AutoShape 90"/>
              <p:cNvSpPr>
                <a:spLocks noChangeArrowheads="1"/>
              </p:cNvSpPr>
              <p:nvPr/>
            </p:nvSpPr>
            <p:spPr bwMode="auto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>
                  <a:buFont typeface="Arial" charset="0"/>
                  <a:buNone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4374" name="AutoShape 91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1D523B"/>
                  </a:gs>
                  <a:gs pos="100000">
                    <a:srgbClr val="3FB180"/>
                  </a:gs>
                </a:gsLst>
                <a:lin ang="2700000" scaled="1"/>
              </a:gra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4348" name="Group 92"/>
            <p:cNvGrpSpPr>
              <a:grpSpLocks/>
            </p:cNvGrpSpPr>
            <p:nvPr/>
          </p:nvGrpSpPr>
          <p:grpSpPr bwMode="auto">
            <a:xfrm>
              <a:off x="2880" y="4200"/>
              <a:ext cx="1200" cy="1047"/>
              <a:chOff x="3174" y="2656"/>
              <a:chExt cx="1549" cy="1351"/>
            </a:xfrm>
          </p:grpSpPr>
          <p:sp>
            <p:nvSpPr>
              <p:cNvPr id="14369" name="AutoShape 93"/>
              <p:cNvSpPr>
                <a:spLocks noChangeArrowheads="1"/>
              </p:cNvSpPr>
              <p:nvPr/>
            </p:nvSpPr>
            <p:spPr bwMode="auto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>
                  <a:buFont typeface="Arial" charset="0"/>
                  <a:buNone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4370" name="AutoShape 94"/>
              <p:cNvSpPr>
                <a:spLocks noChangeArrowheads="1"/>
              </p:cNvSpPr>
              <p:nvPr/>
            </p:nvSpPr>
            <p:spPr bwMode="auto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>
                  <a:buFont typeface="Arial" charset="0"/>
                  <a:buNone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4371" name="AutoShape 95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52551A"/>
                  </a:gs>
                  <a:gs pos="100000">
                    <a:srgbClr val="B2B838"/>
                  </a:gs>
                </a:gsLst>
                <a:lin ang="2700000" scaled="1"/>
              </a:gra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4349" name="Line 96"/>
            <p:cNvSpPr>
              <a:spLocks noChangeShapeType="1"/>
            </p:cNvSpPr>
            <p:nvPr/>
          </p:nvSpPr>
          <p:spPr bwMode="auto">
            <a:xfrm>
              <a:off x="3840" y="3720"/>
              <a:ext cx="7560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350" name="Text Box 98"/>
            <p:cNvSpPr txBox="1">
              <a:spLocks noChangeArrowheads="1"/>
            </p:cNvSpPr>
            <p:nvPr/>
          </p:nvSpPr>
          <p:spPr bwMode="auto">
            <a:xfrm>
              <a:off x="3270" y="2915"/>
              <a:ext cx="398" cy="9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>
                <a:buFont typeface="Arial" charset="0"/>
                <a:buNone/>
              </a:pPr>
              <a:r>
                <a:rPr lang="en-US" altLang="zh-CN" sz="2400" b="1"/>
                <a:t>1</a:t>
              </a:r>
            </a:p>
          </p:txBody>
        </p:sp>
        <p:sp>
          <p:nvSpPr>
            <p:cNvPr id="14351" name="Line 99"/>
            <p:cNvSpPr>
              <a:spLocks noChangeShapeType="1"/>
            </p:cNvSpPr>
            <p:nvPr/>
          </p:nvSpPr>
          <p:spPr bwMode="auto">
            <a:xfrm>
              <a:off x="3840" y="5160"/>
              <a:ext cx="7560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352" name="Text Box 101"/>
            <p:cNvSpPr txBox="1">
              <a:spLocks noChangeArrowheads="1"/>
            </p:cNvSpPr>
            <p:nvPr/>
          </p:nvSpPr>
          <p:spPr bwMode="auto">
            <a:xfrm>
              <a:off x="3270" y="4355"/>
              <a:ext cx="398" cy="9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>
                <a:buFont typeface="Arial" charset="0"/>
                <a:buNone/>
              </a:pPr>
              <a:r>
                <a:rPr lang="en-US" altLang="zh-CN" sz="2400" b="1"/>
                <a:t>2</a:t>
              </a:r>
            </a:p>
          </p:txBody>
        </p:sp>
        <p:grpSp>
          <p:nvGrpSpPr>
            <p:cNvPr id="14353" name="Group 102"/>
            <p:cNvGrpSpPr>
              <a:grpSpLocks/>
            </p:cNvGrpSpPr>
            <p:nvPr/>
          </p:nvGrpSpPr>
          <p:grpSpPr bwMode="auto">
            <a:xfrm>
              <a:off x="2880" y="5605"/>
              <a:ext cx="1200" cy="1047"/>
              <a:chOff x="1110" y="2656"/>
              <a:chExt cx="1549" cy="1351"/>
            </a:xfrm>
          </p:grpSpPr>
          <p:sp>
            <p:nvSpPr>
              <p:cNvPr id="14366" name="AutoShape 103"/>
              <p:cNvSpPr>
                <a:spLocks noChangeArrowheads="1"/>
              </p:cNvSpPr>
              <p:nvPr/>
            </p:nvSpPr>
            <p:spPr bwMode="auto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>
                  <a:buFont typeface="Arial" charset="0"/>
                  <a:buNone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4367" name="AutoShape 104"/>
              <p:cNvSpPr>
                <a:spLocks noChangeArrowheads="1"/>
              </p:cNvSpPr>
              <p:nvPr/>
            </p:nvSpPr>
            <p:spPr bwMode="auto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>
                  <a:buFont typeface="Arial" charset="0"/>
                  <a:buNone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4368" name="AutoShape 105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1D523B"/>
                  </a:gs>
                  <a:gs pos="100000">
                    <a:srgbClr val="3FB180"/>
                  </a:gs>
                </a:gsLst>
                <a:lin ang="2700000" scaled="1"/>
              </a:gra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4354" name="Group 106"/>
            <p:cNvGrpSpPr>
              <a:grpSpLocks/>
            </p:cNvGrpSpPr>
            <p:nvPr/>
          </p:nvGrpSpPr>
          <p:grpSpPr bwMode="auto">
            <a:xfrm>
              <a:off x="2880" y="7045"/>
              <a:ext cx="1200" cy="1047"/>
              <a:chOff x="3174" y="2656"/>
              <a:chExt cx="1549" cy="1351"/>
            </a:xfrm>
          </p:grpSpPr>
          <p:sp>
            <p:nvSpPr>
              <p:cNvPr id="14363" name="AutoShape 107"/>
              <p:cNvSpPr>
                <a:spLocks noChangeArrowheads="1"/>
              </p:cNvSpPr>
              <p:nvPr/>
            </p:nvSpPr>
            <p:spPr bwMode="auto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>
                  <a:buFont typeface="Arial" charset="0"/>
                  <a:buNone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4364" name="AutoShape 108"/>
              <p:cNvSpPr>
                <a:spLocks noChangeArrowheads="1"/>
              </p:cNvSpPr>
              <p:nvPr/>
            </p:nvSpPr>
            <p:spPr bwMode="auto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>
                  <a:buFont typeface="Arial" charset="0"/>
                  <a:buNone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4365" name="AutoShape 109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52551A"/>
                  </a:gs>
                  <a:gs pos="100000">
                    <a:srgbClr val="B2B838"/>
                  </a:gs>
                </a:gsLst>
                <a:lin ang="2700000" scaled="1"/>
              </a:gra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4355" name="Line 110"/>
            <p:cNvSpPr>
              <a:spLocks noChangeShapeType="1"/>
            </p:cNvSpPr>
            <p:nvPr/>
          </p:nvSpPr>
          <p:spPr bwMode="auto">
            <a:xfrm>
              <a:off x="3840" y="6565"/>
              <a:ext cx="7560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356" name="Text Box 111"/>
            <p:cNvSpPr txBox="1">
              <a:spLocks noChangeArrowheads="1"/>
            </p:cNvSpPr>
            <p:nvPr/>
          </p:nvSpPr>
          <p:spPr bwMode="auto">
            <a:xfrm>
              <a:off x="5191" y="5547"/>
              <a:ext cx="1862" cy="11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>
                <a:buFont typeface="Arial" charset="0"/>
                <a:buNone/>
              </a:pPr>
              <a:r>
                <a:rPr lang="zh-CN" altLang="en-US" sz="2800" b="1">
                  <a:latin typeface="仿宋" pitchFamily="49" charset="-122"/>
                  <a:ea typeface="仿宋" pitchFamily="49" charset="-122"/>
                </a:rPr>
                <a:t>项目策划</a:t>
              </a:r>
              <a:endParaRPr lang="en-US" altLang="zh-CN" sz="2800" b="1">
                <a:latin typeface="仿宋" pitchFamily="49" charset="-122"/>
                <a:ea typeface="仿宋" pitchFamily="49" charset="-122"/>
              </a:endParaRPr>
            </a:p>
          </p:txBody>
        </p:sp>
        <p:sp>
          <p:nvSpPr>
            <p:cNvPr id="14357" name="Text Box 112"/>
            <p:cNvSpPr txBox="1">
              <a:spLocks noChangeArrowheads="1"/>
            </p:cNvSpPr>
            <p:nvPr/>
          </p:nvSpPr>
          <p:spPr bwMode="auto">
            <a:xfrm>
              <a:off x="3270" y="5760"/>
              <a:ext cx="398" cy="9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>
                <a:buFont typeface="Arial" charset="0"/>
                <a:buNone/>
              </a:pPr>
              <a:r>
                <a:rPr lang="en-US" altLang="zh-CN" sz="2400" b="1"/>
                <a:t>3</a:t>
              </a:r>
            </a:p>
          </p:txBody>
        </p:sp>
        <p:sp>
          <p:nvSpPr>
            <p:cNvPr id="14358" name="Line 113"/>
            <p:cNvSpPr>
              <a:spLocks noChangeShapeType="1"/>
            </p:cNvSpPr>
            <p:nvPr/>
          </p:nvSpPr>
          <p:spPr bwMode="auto">
            <a:xfrm>
              <a:off x="3840" y="8005"/>
              <a:ext cx="7560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359" name="Text Box 114"/>
            <p:cNvSpPr txBox="1">
              <a:spLocks noChangeArrowheads="1"/>
            </p:cNvSpPr>
            <p:nvPr/>
          </p:nvSpPr>
          <p:spPr bwMode="auto">
            <a:xfrm>
              <a:off x="5191" y="4127"/>
              <a:ext cx="1869" cy="11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>
                <a:buFont typeface="Arial" charset="0"/>
                <a:buNone/>
              </a:pPr>
              <a:r>
                <a:rPr lang="zh-CN" altLang="en-US" sz="2800" b="1">
                  <a:latin typeface="仿宋" pitchFamily="49" charset="-122"/>
                  <a:ea typeface="仿宋" pitchFamily="49" charset="-122"/>
                </a:rPr>
                <a:t>项目背景</a:t>
              </a:r>
              <a:endParaRPr lang="en-US" altLang="zh-CN" sz="2800" b="1">
                <a:latin typeface="仿宋" pitchFamily="49" charset="-122"/>
                <a:ea typeface="仿宋" pitchFamily="49" charset="-122"/>
              </a:endParaRPr>
            </a:p>
          </p:txBody>
        </p:sp>
        <p:sp>
          <p:nvSpPr>
            <p:cNvPr id="14360" name="Text Box 115"/>
            <p:cNvSpPr txBox="1">
              <a:spLocks noChangeArrowheads="1"/>
            </p:cNvSpPr>
            <p:nvPr/>
          </p:nvSpPr>
          <p:spPr bwMode="auto">
            <a:xfrm>
              <a:off x="3270" y="7200"/>
              <a:ext cx="398" cy="9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>
                <a:buFont typeface="Arial" charset="0"/>
                <a:buNone/>
              </a:pPr>
              <a:r>
                <a:rPr lang="en-US" altLang="zh-CN" sz="2400" b="1"/>
                <a:t>4</a:t>
              </a:r>
            </a:p>
          </p:txBody>
        </p:sp>
        <p:sp>
          <p:nvSpPr>
            <p:cNvPr id="14361" name="Text Box 100"/>
            <p:cNvSpPr txBox="1">
              <a:spLocks noChangeArrowheads="1"/>
            </p:cNvSpPr>
            <p:nvPr/>
          </p:nvSpPr>
          <p:spPr bwMode="auto">
            <a:xfrm>
              <a:off x="5184" y="2823"/>
              <a:ext cx="1869" cy="11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>
                <a:buFont typeface="Arial" charset="0"/>
                <a:buNone/>
              </a:pPr>
              <a:r>
                <a:rPr lang="zh-CN" altLang="en-US" sz="2800" b="1">
                  <a:latin typeface="仿宋" pitchFamily="49" charset="-122"/>
                  <a:ea typeface="仿宋" pitchFamily="49" charset="-122"/>
                </a:rPr>
                <a:t>团队介绍</a:t>
              </a:r>
              <a:endParaRPr lang="en-US" altLang="zh-CN" sz="2800" b="1">
                <a:latin typeface="仿宋" pitchFamily="49" charset="-122"/>
                <a:ea typeface="仿宋" pitchFamily="49" charset="-122"/>
              </a:endParaRPr>
            </a:p>
          </p:txBody>
        </p:sp>
        <p:sp>
          <p:nvSpPr>
            <p:cNvPr id="14362" name="Text Box 111"/>
            <p:cNvSpPr txBox="1">
              <a:spLocks noChangeArrowheads="1"/>
            </p:cNvSpPr>
            <p:nvPr/>
          </p:nvSpPr>
          <p:spPr bwMode="auto">
            <a:xfrm>
              <a:off x="5205" y="6918"/>
              <a:ext cx="2017" cy="11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>
                <a:buFont typeface="Arial" charset="0"/>
                <a:buNone/>
              </a:pPr>
              <a:r>
                <a:rPr lang="zh-CN" altLang="en-US" sz="2800" b="1">
                  <a:latin typeface="仿宋" pitchFamily="49" charset="-122"/>
                  <a:ea typeface="仿宋" pitchFamily="49" charset="-122"/>
                </a:rPr>
                <a:t>项目操作</a:t>
              </a:r>
              <a:endParaRPr lang="en-US" altLang="zh-CN" sz="2800" b="1">
                <a:latin typeface="仿宋" pitchFamily="49" charset="-122"/>
                <a:ea typeface="仿宋" pitchFamily="49" charset="-122"/>
              </a:endParaRPr>
            </a:p>
          </p:txBody>
        </p:sp>
      </p:grpSp>
      <p:grpSp>
        <p:nvGrpSpPr>
          <p:cNvPr id="14339" name="组合 33"/>
          <p:cNvGrpSpPr>
            <a:grpSpLocks/>
          </p:cNvGrpSpPr>
          <p:nvPr/>
        </p:nvGrpSpPr>
        <p:grpSpPr bwMode="auto">
          <a:xfrm>
            <a:off x="1512888" y="4452938"/>
            <a:ext cx="6838950" cy="527050"/>
            <a:chOff x="2880" y="2732"/>
            <a:chExt cx="8520" cy="1094"/>
          </a:xfrm>
        </p:grpSpPr>
        <p:grpSp>
          <p:nvGrpSpPr>
            <p:cNvPr id="14340" name="Group 88"/>
            <p:cNvGrpSpPr>
              <a:grpSpLocks/>
            </p:cNvGrpSpPr>
            <p:nvPr/>
          </p:nvGrpSpPr>
          <p:grpSpPr bwMode="auto">
            <a:xfrm>
              <a:off x="2880" y="2760"/>
              <a:ext cx="1200" cy="1047"/>
              <a:chOff x="1110" y="2656"/>
              <a:chExt cx="1549" cy="1351"/>
            </a:xfrm>
          </p:grpSpPr>
          <p:sp>
            <p:nvSpPr>
              <p:cNvPr id="14344" name="AutoShape 89"/>
              <p:cNvSpPr>
                <a:spLocks noChangeArrowheads="1"/>
              </p:cNvSpPr>
              <p:nvPr/>
            </p:nvSpPr>
            <p:spPr bwMode="auto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>
                  <a:buFont typeface="Arial" charset="0"/>
                  <a:buNone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4345" name="AutoShape 90"/>
              <p:cNvSpPr>
                <a:spLocks noChangeArrowheads="1"/>
              </p:cNvSpPr>
              <p:nvPr/>
            </p:nvSpPr>
            <p:spPr bwMode="auto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>
                  <a:buFont typeface="Arial" charset="0"/>
                  <a:buNone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4346" name="AutoShape 91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8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rgbClr val="1D523B"/>
                  </a:gs>
                  <a:gs pos="100000">
                    <a:srgbClr val="3FB180"/>
                  </a:gs>
                </a:gsLst>
                <a:lin ang="2700000" scaled="1"/>
              </a:gra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4341" name="Line 96"/>
            <p:cNvSpPr>
              <a:spLocks noChangeShapeType="1"/>
            </p:cNvSpPr>
            <p:nvPr/>
          </p:nvSpPr>
          <p:spPr bwMode="auto">
            <a:xfrm>
              <a:off x="3840" y="3720"/>
              <a:ext cx="7560" cy="0"/>
            </a:xfrm>
            <a:prstGeom prst="line">
              <a:avLst/>
            </a:prstGeom>
            <a:noFill/>
            <a:ln w="25400">
              <a:solidFill>
                <a:srgbClr val="C0C0C0"/>
              </a:solidFill>
              <a:prstDash val="sysDot"/>
              <a:round/>
              <a:headEnd/>
              <a:tailEnd type="oval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342" name="Text Box 98"/>
            <p:cNvSpPr txBox="1">
              <a:spLocks noChangeArrowheads="1"/>
            </p:cNvSpPr>
            <p:nvPr/>
          </p:nvSpPr>
          <p:spPr bwMode="auto">
            <a:xfrm>
              <a:off x="3270" y="2915"/>
              <a:ext cx="398" cy="9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 eaLnBrk="0" hangingPunct="0">
                <a:buFont typeface="Arial" charset="0"/>
                <a:buNone/>
              </a:pPr>
              <a:r>
                <a:rPr lang="en-US" altLang="zh-CN" sz="2400" b="1"/>
                <a:t>5</a:t>
              </a:r>
            </a:p>
          </p:txBody>
        </p:sp>
        <p:sp>
          <p:nvSpPr>
            <p:cNvPr id="14343" name="Text Box 100"/>
            <p:cNvSpPr txBox="1">
              <a:spLocks noChangeArrowheads="1"/>
            </p:cNvSpPr>
            <p:nvPr/>
          </p:nvSpPr>
          <p:spPr bwMode="auto">
            <a:xfrm>
              <a:off x="5206" y="2732"/>
              <a:ext cx="3375" cy="10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0" hangingPunct="0">
                <a:buFont typeface="Arial" charset="0"/>
                <a:buNone/>
              </a:pPr>
              <a:r>
                <a:rPr lang="zh-CN" altLang="en-US" sz="2800" b="1" dirty="0">
                  <a:latin typeface="仿宋" pitchFamily="49" charset="-122"/>
                  <a:ea typeface="仿宋" pitchFamily="49" charset="-122"/>
                </a:rPr>
                <a:t>项目</a:t>
              </a:r>
              <a:r>
                <a:rPr lang="zh-CN" altLang="en-US" sz="2800" b="1" dirty="0" smtClean="0">
                  <a:latin typeface="仿宋" pitchFamily="49" charset="-122"/>
                  <a:ea typeface="仿宋" pitchFamily="49" charset="-122"/>
                </a:rPr>
                <a:t>总结及展望</a:t>
              </a:r>
              <a:endParaRPr lang="en-US" altLang="zh-CN" sz="2800" b="1" dirty="0">
                <a:latin typeface="仿宋" pitchFamily="49" charset="-122"/>
                <a:ea typeface="仿宋" pitchFamily="49" charset="-122"/>
              </a:endParaRPr>
            </a:p>
          </p:txBody>
        </p:sp>
      </p:grpSp>
      <p:pic>
        <p:nvPicPr>
          <p:cNvPr id="3" name="498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18864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3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内容占位符 2"/>
          <p:cNvSpPr>
            <a:spLocks noGrp="1"/>
          </p:cNvSpPr>
          <p:nvPr>
            <p:ph idx="1"/>
          </p:nvPr>
        </p:nvSpPr>
        <p:spPr>
          <a:xfrm>
            <a:off x="468313" y="2492375"/>
            <a:ext cx="8229600" cy="1657350"/>
          </a:xfrm>
        </p:spPr>
        <p:txBody>
          <a:bodyPr/>
          <a:lstStyle/>
          <a:p>
            <a:pPr marL="0" indent="0" algn="ctr">
              <a:buFont typeface="Wingdings 2" pitchFamily="18" charset="2"/>
              <a:buNone/>
            </a:pPr>
            <a:r>
              <a:rPr lang="en-US" altLang="zh-CN" sz="6000" b="1" dirty="0" smtClean="0">
                <a:latin typeface="华文楷体"/>
                <a:ea typeface="华文楷体"/>
                <a:cs typeface="Times New Roman" pitchFamily="18" charset="0"/>
              </a:rPr>
              <a:t>1</a:t>
            </a:r>
            <a:r>
              <a:rPr lang="zh-CN" altLang="en-US" sz="6000" b="1" dirty="0" smtClean="0">
                <a:latin typeface="华文楷体"/>
                <a:ea typeface="华文楷体"/>
                <a:cs typeface="Times New Roman" pitchFamily="18" charset="0"/>
              </a:rPr>
              <a:t>、团队介绍</a:t>
            </a:r>
          </a:p>
        </p:txBody>
      </p:sp>
      <p:sp>
        <p:nvSpPr>
          <p:cNvPr id="5" name="Oval 11"/>
          <p:cNvSpPr>
            <a:spLocks noChangeArrowheads="1"/>
          </p:cNvSpPr>
          <p:nvPr/>
        </p:nvSpPr>
        <p:spPr bwMode="gray">
          <a:xfrm>
            <a:off x="1979712" y="2364301"/>
            <a:ext cx="1481138" cy="1466850"/>
          </a:xfrm>
          <a:prstGeom prst="ellipse">
            <a:avLst/>
          </a:prstGeom>
          <a:gradFill rotWithShape="1">
            <a:gsLst>
              <a:gs pos="0">
                <a:schemeClr val="accent6">
                  <a:lumMod val="75000"/>
                </a:schemeClr>
              </a:gs>
              <a:gs pos="100000">
                <a:schemeClr val="hlink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内容占位符 2"/>
          <p:cNvSpPr>
            <a:spLocks noGrp="1"/>
          </p:cNvSpPr>
          <p:nvPr>
            <p:ph idx="1"/>
          </p:nvPr>
        </p:nvSpPr>
        <p:spPr>
          <a:xfrm>
            <a:off x="468313" y="836613"/>
            <a:ext cx="8229600" cy="5449887"/>
          </a:xfrm>
        </p:spPr>
        <p:txBody>
          <a:bodyPr/>
          <a:lstStyle/>
          <a:p>
            <a:pPr marL="0" indent="0">
              <a:buFont typeface="Wingdings 2" pitchFamily="18" charset="2"/>
              <a:buNone/>
            </a:pPr>
            <a:r>
              <a:rPr lang="zh-CN" altLang="en-US" b="1" dirty="0"/>
              <a:t>组员</a:t>
            </a:r>
            <a:r>
              <a:rPr lang="zh-CN" altLang="en-US" b="1" dirty="0" smtClean="0"/>
              <a:t>介绍</a:t>
            </a:r>
            <a:endParaRPr lang="en-US" altLang="zh-CN" b="1" dirty="0" smtClean="0"/>
          </a:p>
          <a:p>
            <a:pPr marL="0" indent="0">
              <a:buFont typeface="Wingdings 2" pitchFamily="18" charset="2"/>
              <a:buNone/>
            </a:pPr>
            <a:endParaRPr lang="en-US" altLang="zh-CN" dirty="0" smtClean="0"/>
          </a:p>
          <a:p>
            <a:pPr marL="0" indent="0">
              <a:buFont typeface="Wingdings 2" pitchFamily="18" charset="2"/>
              <a:buNone/>
            </a:pPr>
            <a:endParaRPr lang="zh-CN" altLang="en-US" dirty="0" smtClean="0"/>
          </a:p>
          <a:p>
            <a:pPr marL="0" indent="0">
              <a:buFont typeface="Wingdings 2" pitchFamily="18" charset="2"/>
              <a:buNone/>
            </a:pPr>
            <a:endParaRPr lang="zh-CN" altLang="en-US" b="1" dirty="0" smtClean="0"/>
          </a:p>
        </p:txBody>
      </p:sp>
      <p:grpSp>
        <p:nvGrpSpPr>
          <p:cNvPr id="16386" name="组合 3"/>
          <p:cNvGrpSpPr>
            <a:grpSpLocks/>
          </p:cNvGrpSpPr>
          <p:nvPr/>
        </p:nvGrpSpPr>
        <p:grpSpPr bwMode="auto">
          <a:xfrm>
            <a:off x="107950" y="114300"/>
            <a:ext cx="8867775" cy="522288"/>
            <a:chOff x="-407" y="352"/>
            <a:chExt cx="13968" cy="826"/>
          </a:xfrm>
        </p:grpSpPr>
        <p:cxnSp>
          <p:nvCxnSpPr>
            <p:cNvPr id="5" name="直接连接符 4"/>
            <p:cNvCxnSpPr/>
            <p:nvPr/>
          </p:nvCxnSpPr>
          <p:spPr>
            <a:xfrm flipV="1">
              <a:off x="-407" y="1128"/>
              <a:ext cx="13968" cy="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88" name="文本框 6"/>
            <p:cNvSpPr txBox="1">
              <a:spLocks noChangeArrowheads="1"/>
            </p:cNvSpPr>
            <p:nvPr/>
          </p:nvSpPr>
          <p:spPr bwMode="auto">
            <a:xfrm>
              <a:off x="6947" y="352"/>
              <a:ext cx="6614" cy="7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>
                <a:buFont typeface="Arial" charset="0"/>
                <a:buNone/>
              </a:pPr>
              <a:r>
                <a:rPr lang="zh-CN" altLang="en-US" sz="2400" b="1">
                  <a:solidFill>
                    <a:schemeClr val="accent1"/>
                  </a:solidFill>
                  <a:latin typeface="仿宋" pitchFamily="49" charset="-122"/>
                  <a:ea typeface="仿宋" pitchFamily="49" charset="-122"/>
                  <a:cs typeface="Arial" charset="0"/>
                </a:rPr>
                <a:t>中期项目答辩</a:t>
              </a:r>
            </a:p>
          </p:txBody>
        </p:sp>
      </p:grpSp>
      <p:grpSp>
        <p:nvGrpSpPr>
          <p:cNvPr id="28" name="Group 59"/>
          <p:cNvGrpSpPr>
            <a:grpSpLocks/>
          </p:cNvGrpSpPr>
          <p:nvPr/>
        </p:nvGrpSpPr>
        <p:grpSpPr bwMode="auto">
          <a:xfrm>
            <a:off x="1300869" y="2027193"/>
            <a:ext cx="6617858" cy="3908643"/>
            <a:chOff x="870" y="1028"/>
            <a:chExt cx="3543" cy="2939"/>
          </a:xfrm>
        </p:grpSpPr>
        <p:sp>
          <p:nvSpPr>
            <p:cNvPr id="29" name="Oval 60"/>
            <p:cNvSpPr>
              <a:spLocks noChangeArrowheads="1"/>
            </p:cNvSpPr>
            <p:nvPr/>
          </p:nvSpPr>
          <p:spPr bwMode="gray">
            <a:xfrm>
              <a:off x="3234" y="1310"/>
              <a:ext cx="468" cy="130"/>
            </a:xfrm>
            <a:prstGeom prst="ellipse">
              <a:avLst/>
            </a:prstGeom>
            <a:gradFill rotWithShape="1">
              <a:gsLst>
                <a:gs pos="0">
                  <a:srgbClr val="B2B2B2"/>
                </a:gs>
                <a:gs pos="100000">
                  <a:srgbClr val="B2B2B2">
                    <a:gamma/>
                    <a:tint val="0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zh-CN" altLang="zh-CN"/>
            </a:p>
          </p:txBody>
        </p:sp>
        <p:sp>
          <p:nvSpPr>
            <p:cNvPr id="30" name="Oval 61"/>
            <p:cNvSpPr>
              <a:spLocks noChangeArrowheads="1"/>
            </p:cNvSpPr>
            <p:nvPr/>
          </p:nvSpPr>
          <p:spPr bwMode="gray">
            <a:xfrm>
              <a:off x="2424" y="2372"/>
              <a:ext cx="792" cy="220"/>
            </a:xfrm>
            <a:prstGeom prst="ellipse">
              <a:avLst/>
            </a:prstGeom>
            <a:gradFill rotWithShape="1">
              <a:gsLst>
                <a:gs pos="0">
                  <a:srgbClr val="B2B2B2"/>
                </a:gs>
                <a:gs pos="100000">
                  <a:srgbClr val="B2B2B2">
                    <a:gamma/>
                    <a:tint val="0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zh-CN" altLang="zh-CN"/>
            </a:p>
          </p:txBody>
        </p:sp>
        <p:sp>
          <p:nvSpPr>
            <p:cNvPr id="31" name="Oval 62"/>
            <p:cNvSpPr>
              <a:spLocks noChangeArrowheads="1"/>
            </p:cNvSpPr>
            <p:nvPr/>
          </p:nvSpPr>
          <p:spPr bwMode="gray">
            <a:xfrm>
              <a:off x="3264" y="3648"/>
              <a:ext cx="1149" cy="319"/>
            </a:xfrm>
            <a:prstGeom prst="ellipse">
              <a:avLst/>
            </a:prstGeom>
            <a:gradFill rotWithShape="1">
              <a:gsLst>
                <a:gs pos="0">
                  <a:srgbClr val="B2B2B2"/>
                </a:gs>
                <a:gs pos="100000">
                  <a:srgbClr val="B2B2B2">
                    <a:gamma/>
                    <a:tint val="0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zh-CN" altLang="zh-CN"/>
            </a:p>
          </p:txBody>
        </p:sp>
        <p:sp>
          <p:nvSpPr>
            <p:cNvPr id="32" name="Oval 63"/>
            <p:cNvSpPr>
              <a:spLocks noChangeArrowheads="1"/>
            </p:cNvSpPr>
            <p:nvPr/>
          </p:nvSpPr>
          <p:spPr bwMode="gray">
            <a:xfrm>
              <a:off x="912" y="2789"/>
              <a:ext cx="933" cy="259"/>
            </a:xfrm>
            <a:prstGeom prst="ellipse">
              <a:avLst/>
            </a:prstGeom>
            <a:gradFill rotWithShape="1">
              <a:gsLst>
                <a:gs pos="0">
                  <a:srgbClr val="B2B2B2"/>
                </a:gs>
                <a:gs pos="100000">
                  <a:srgbClr val="B2B2B2">
                    <a:gamma/>
                    <a:tint val="0"/>
                    <a:invGamma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zh-CN" altLang="zh-CN"/>
            </a:p>
          </p:txBody>
        </p:sp>
        <p:sp>
          <p:nvSpPr>
            <p:cNvPr id="33" name="Rectangle 64"/>
            <p:cNvSpPr>
              <a:spLocks noChangeArrowheads="1"/>
            </p:cNvSpPr>
            <p:nvPr/>
          </p:nvSpPr>
          <p:spPr bwMode="gray">
            <a:xfrm rot="13770025">
              <a:off x="2850" y="2316"/>
              <a:ext cx="715" cy="67"/>
            </a:xfrm>
            <a:prstGeom prst="rect">
              <a:avLst/>
            </a:prstGeom>
            <a:gradFill rotWithShape="1">
              <a:gsLst>
                <a:gs pos="0">
                  <a:srgbClr val="969696">
                    <a:gamma/>
                    <a:shade val="46275"/>
                    <a:invGamma/>
                  </a:srgbClr>
                </a:gs>
                <a:gs pos="50000">
                  <a:srgbClr val="969696"/>
                </a:gs>
                <a:gs pos="100000">
                  <a:srgbClr val="969696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4" name="Rectangle 65"/>
            <p:cNvSpPr>
              <a:spLocks noChangeArrowheads="1"/>
            </p:cNvSpPr>
            <p:nvPr/>
          </p:nvSpPr>
          <p:spPr bwMode="gray">
            <a:xfrm rot="20856083">
              <a:off x="1698" y="1927"/>
              <a:ext cx="636" cy="109"/>
            </a:xfrm>
            <a:prstGeom prst="rect">
              <a:avLst/>
            </a:prstGeom>
            <a:gradFill rotWithShape="1">
              <a:gsLst>
                <a:gs pos="0">
                  <a:srgbClr val="969696">
                    <a:gamma/>
                    <a:shade val="46275"/>
                    <a:invGamma/>
                  </a:srgbClr>
                </a:gs>
                <a:gs pos="50000">
                  <a:srgbClr val="969696"/>
                </a:gs>
                <a:gs pos="100000">
                  <a:srgbClr val="969696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35" name="Group 66"/>
            <p:cNvGrpSpPr>
              <a:grpSpLocks/>
            </p:cNvGrpSpPr>
            <p:nvPr/>
          </p:nvGrpSpPr>
          <p:grpSpPr bwMode="auto">
            <a:xfrm>
              <a:off x="2289" y="1352"/>
              <a:ext cx="1097" cy="871"/>
              <a:chOff x="2433" y="1400"/>
              <a:chExt cx="1097" cy="871"/>
            </a:xfrm>
          </p:grpSpPr>
          <p:sp>
            <p:nvSpPr>
              <p:cNvPr id="51" name="Rectangle 67"/>
              <p:cNvSpPr>
                <a:spLocks noChangeArrowheads="1"/>
              </p:cNvSpPr>
              <p:nvPr/>
            </p:nvSpPr>
            <p:spPr bwMode="gray">
              <a:xfrm rot="20061375">
                <a:off x="3197" y="1453"/>
                <a:ext cx="333" cy="89"/>
              </a:xfrm>
              <a:prstGeom prst="rect">
                <a:avLst/>
              </a:prstGeom>
              <a:gradFill rotWithShape="1">
                <a:gsLst>
                  <a:gs pos="0">
                    <a:srgbClr val="969696">
                      <a:gamma/>
                      <a:shade val="46275"/>
                      <a:invGamma/>
                    </a:srgbClr>
                  </a:gs>
                  <a:gs pos="50000">
                    <a:srgbClr val="969696"/>
                  </a:gs>
                  <a:gs pos="100000">
                    <a:srgbClr val="969696">
                      <a:gamma/>
                      <a:shade val="46275"/>
                      <a:invGamma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4" name="Oval 69"/>
              <p:cNvSpPr>
                <a:spLocks noChangeArrowheads="1"/>
              </p:cNvSpPr>
              <p:nvPr/>
            </p:nvSpPr>
            <p:spPr bwMode="gray">
              <a:xfrm>
                <a:off x="2433" y="1400"/>
                <a:ext cx="845" cy="871"/>
              </a:xfrm>
              <a:prstGeom prst="ellipse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3" name="Text Box 71"/>
              <p:cNvSpPr txBox="1">
                <a:spLocks noChangeArrowheads="1"/>
              </p:cNvSpPr>
              <p:nvPr/>
            </p:nvSpPr>
            <p:spPr bwMode="gray">
              <a:xfrm>
                <a:off x="2557" y="1683"/>
                <a:ext cx="596" cy="34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 eaLnBrk="0" hangingPunct="0"/>
                <a:r>
                  <a:rPr lang="zh-CN" altLang="en-US" sz="2400" b="1" dirty="0" smtClean="0">
                    <a:effectLst>
                      <a:outerShdw blurRad="38100" dist="38100" dir="2700000" algn="tl">
                        <a:srgbClr val="C0C0C0"/>
                      </a:outerShdw>
                    </a:effectLst>
                    <a:ea typeface="宋体" charset="-122"/>
                  </a:rPr>
                  <a:t>齐晓园</a:t>
                </a:r>
                <a:endParaRPr lang="en-US" altLang="zh-CN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ea typeface="宋体" charset="-122"/>
                </a:endParaRPr>
              </a:p>
            </p:txBody>
          </p:sp>
        </p:grpSp>
        <p:grpSp>
          <p:nvGrpSpPr>
            <p:cNvPr id="36" name="Group 72"/>
            <p:cNvGrpSpPr>
              <a:grpSpLocks/>
            </p:cNvGrpSpPr>
            <p:nvPr/>
          </p:nvGrpSpPr>
          <p:grpSpPr bwMode="auto">
            <a:xfrm>
              <a:off x="3354" y="1028"/>
              <a:ext cx="735" cy="607"/>
              <a:chOff x="3498" y="1076"/>
              <a:chExt cx="735" cy="607"/>
            </a:xfrm>
          </p:grpSpPr>
          <p:sp>
            <p:nvSpPr>
              <p:cNvPr id="49" name="Oval 74"/>
              <p:cNvSpPr>
                <a:spLocks noChangeArrowheads="1"/>
              </p:cNvSpPr>
              <p:nvPr/>
            </p:nvSpPr>
            <p:spPr bwMode="gray">
              <a:xfrm>
                <a:off x="3498" y="1076"/>
                <a:ext cx="735" cy="607"/>
              </a:xfrm>
              <a:prstGeom prst="ellipse">
                <a:avLst/>
              </a:prstGeom>
              <a:gradFill rotWithShape="1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45490"/>
                      <a:invGamma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8" name="Text Box 76"/>
              <p:cNvSpPr txBox="1">
                <a:spLocks noChangeArrowheads="1"/>
              </p:cNvSpPr>
              <p:nvPr/>
            </p:nvSpPr>
            <p:spPr bwMode="gray">
              <a:xfrm>
                <a:off x="3576" y="1226"/>
                <a:ext cx="596" cy="34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 eaLnBrk="0" hangingPunct="0"/>
                <a:r>
                  <a:rPr lang="zh-CN" altLang="en-US" sz="2400" b="1" dirty="0">
                    <a:effectLst>
                      <a:outerShdw blurRad="38100" dist="38100" dir="2700000" algn="tl">
                        <a:srgbClr val="C0C0C0"/>
                      </a:outerShdw>
                    </a:effectLst>
                  </a:rPr>
                  <a:t>赵佳红</a:t>
                </a:r>
                <a:endParaRPr lang="en-US" altLang="zh-CN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</a:endParaRPr>
              </a:p>
            </p:txBody>
          </p:sp>
        </p:grpSp>
        <p:sp>
          <p:nvSpPr>
            <p:cNvPr id="45" name="Oval 79"/>
            <p:cNvSpPr>
              <a:spLocks noChangeArrowheads="1"/>
            </p:cNvSpPr>
            <p:nvPr/>
          </p:nvSpPr>
          <p:spPr bwMode="gray">
            <a:xfrm>
              <a:off x="870" y="1731"/>
              <a:ext cx="890" cy="746"/>
            </a:xfrm>
            <a:prstGeom prst="ellipse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38" name="Group 82"/>
            <p:cNvGrpSpPr>
              <a:grpSpLocks/>
            </p:cNvGrpSpPr>
            <p:nvPr/>
          </p:nvGrpSpPr>
          <p:grpSpPr bwMode="auto">
            <a:xfrm>
              <a:off x="3134" y="2398"/>
              <a:ext cx="704" cy="870"/>
              <a:chOff x="3278" y="2446"/>
              <a:chExt cx="704" cy="870"/>
            </a:xfrm>
          </p:grpSpPr>
          <p:sp>
            <p:nvSpPr>
              <p:cNvPr id="41" name="Oval 84"/>
              <p:cNvSpPr>
                <a:spLocks noChangeArrowheads="1"/>
              </p:cNvSpPr>
              <p:nvPr/>
            </p:nvSpPr>
            <p:spPr bwMode="gray">
              <a:xfrm>
                <a:off x="3278" y="2446"/>
                <a:ext cx="704" cy="870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chemeClr val="hlink">
                      <a:gamma/>
                      <a:shade val="54510"/>
                      <a:invGamma/>
                    </a:scheme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sy="50000" kx="-2453608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" name="Text Box 86"/>
              <p:cNvSpPr txBox="1">
                <a:spLocks noChangeArrowheads="1"/>
              </p:cNvSpPr>
              <p:nvPr/>
            </p:nvSpPr>
            <p:spPr bwMode="gray">
              <a:xfrm>
                <a:off x="3300" y="2767"/>
                <a:ext cx="595" cy="34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/>
              <a:p>
                <a:pPr algn="ctr" eaLnBrk="0" hangingPunct="0"/>
                <a:r>
                  <a:rPr lang="zh-CN" altLang="en-US" sz="2400" b="1" dirty="0" smtClean="0">
                    <a:effectLst>
                      <a:outerShdw blurRad="38100" dist="38100" dir="2700000" algn="tl">
                        <a:srgbClr val="C0C0C0"/>
                      </a:outerShdw>
                    </a:effectLst>
                    <a:ea typeface="宋体" charset="-122"/>
                  </a:rPr>
                  <a:t>朱振华</a:t>
                </a:r>
                <a:endParaRPr lang="en-US" altLang="zh-CN" sz="2400" b="1" dirty="0">
                  <a:effectLst>
                    <a:outerShdw blurRad="38100" dist="38100" dir="2700000" algn="tl">
                      <a:srgbClr val="C0C0C0"/>
                    </a:outerShdw>
                  </a:effectLst>
                  <a:ea typeface="宋体" charset="-122"/>
                </a:endParaRPr>
              </a:p>
            </p:txBody>
          </p:sp>
        </p:grpSp>
      </p:grpSp>
      <p:sp>
        <p:nvSpPr>
          <p:cNvPr id="56" name="Rectangle 65"/>
          <p:cNvSpPr>
            <a:spLocks noChangeArrowheads="1"/>
          </p:cNvSpPr>
          <p:nvPr/>
        </p:nvSpPr>
        <p:spPr bwMode="gray">
          <a:xfrm rot="18746068">
            <a:off x="3443157" y="3981636"/>
            <a:ext cx="1187964" cy="144962"/>
          </a:xfrm>
          <a:prstGeom prst="rect">
            <a:avLst/>
          </a:prstGeom>
          <a:gradFill rotWithShape="1">
            <a:gsLst>
              <a:gs pos="0">
                <a:srgbClr val="969696">
                  <a:gamma/>
                  <a:shade val="46275"/>
                  <a:invGamma/>
                </a:srgbClr>
              </a:gs>
              <a:gs pos="50000">
                <a:srgbClr val="969696"/>
              </a:gs>
              <a:gs pos="100000">
                <a:srgbClr val="969696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7" name="Oval 69"/>
          <p:cNvSpPr>
            <a:spLocks noChangeArrowheads="1"/>
          </p:cNvSpPr>
          <p:nvPr/>
        </p:nvSpPr>
        <p:spPr bwMode="gray">
          <a:xfrm>
            <a:off x="2332967" y="4353228"/>
            <a:ext cx="1578349" cy="1158363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8" name="Text Box 71"/>
          <p:cNvSpPr txBox="1">
            <a:spLocks noChangeArrowheads="1"/>
          </p:cNvSpPr>
          <p:nvPr/>
        </p:nvSpPr>
        <p:spPr bwMode="gray">
          <a:xfrm>
            <a:off x="2565740" y="4701576"/>
            <a:ext cx="111280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zh-CN" altLang="en-US" sz="2400" b="1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宋体" charset="-122"/>
              </a:rPr>
              <a:t>董佳旺</a:t>
            </a:r>
            <a:endParaRPr lang="en-US" altLang="zh-CN" sz="2400" b="1" dirty="0">
              <a:effectLst>
                <a:outerShdw blurRad="38100" dist="38100" dir="2700000" algn="tl">
                  <a:srgbClr val="C0C0C0"/>
                </a:outerShdw>
              </a:effectLst>
              <a:ea typeface="宋体" charset="-122"/>
            </a:endParaRPr>
          </a:p>
        </p:txBody>
      </p:sp>
      <p:sp>
        <p:nvSpPr>
          <p:cNvPr id="59" name="Text Box 71"/>
          <p:cNvSpPr txBox="1">
            <a:spLocks noChangeArrowheads="1"/>
          </p:cNvSpPr>
          <p:nvPr/>
        </p:nvSpPr>
        <p:spPr bwMode="gray">
          <a:xfrm>
            <a:off x="1575769" y="3321503"/>
            <a:ext cx="111280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zh-CN" altLang="en-US" sz="2400" b="1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宋体" charset="-122"/>
              </a:rPr>
              <a:t>申青旺</a:t>
            </a:r>
            <a:endParaRPr lang="en-US" altLang="zh-CN" sz="2400" b="1" dirty="0">
              <a:effectLst>
                <a:outerShdw blurRad="38100" dist="38100" dir="2700000" algn="tl">
                  <a:srgbClr val="C0C0C0"/>
                </a:outerShdw>
              </a:effectLst>
              <a:ea typeface="宋体" charset="-122"/>
            </a:endParaRPr>
          </a:p>
        </p:txBody>
      </p:sp>
      <p:sp>
        <p:nvSpPr>
          <p:cNvPr id="60" name="Rectangle 65"/>
          <p:cNvSpPr>
            <a:spLocks noChangeArrowheads="1"/>
          </p:cNvSpPr>
          <p:nvPr/>
        </p:nvSpPr>
        <p:spPr bwMode="gray">
          <a:xfrm rot="1783692">
            <a:off x="3066920" y="2312202"/>
            <a:ext cx="1187964" cy="144962"/>
          </a:xfrm>
          <a:prstGeom prst="rect">
            <a:avLst/>
          </a:prstGeom>
          <a:gradFill rotWithShape="1">
            <a:gsLst>
              <a:gs pos="0">
                <a:srgbClr val="969696">
                  <a:gamma/>
                  <a:shade val="46275"/>
                  <a:invGamma/>
                </a:srgbClr>
              </a:gs>
              <a:gs pos="50000">
                <a:srgbClr val="969696"/>
              </a:gs>
              <a:gs pos="100000">
                <a:srgbClr val="969696">
                  <a:gamma/>
                  <a:shade val="46275"/>
                  <a:invGamma/>
                </a:srgbClr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1" name="Oval 69"/>
          <p:cNvSpPr>
            <a:spLocks noChangeArrowheads="1"/>
          </p:cNvSpPr>
          <p:nvPr/>
        </p:nvSpPr>
        <p:spPr bwMode="gray">
          <a:xfrm>
            <a:off x="1574965" y="1502019"/>
            <a:ext cx="1578349" cy="1158363"/>
          </a:xfrm>
          <a:prstGeom prst="ellipse">
            <a:avLst/>
          </a:prstGeom>
          <a:solidFill>
            <a:srgbClr val="00B0F0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2" name="Text Box 71"/>
          <p:cNvSpPr txBox="1">
            <a:spLocks noChangeArrowheads="1"/>
          </p:cNvSpPr>
          <p:nvPr/>
        </p:nvSpPr>
        <p:spPr bwMode="gray">
          <a:xfrm>
            <a:off x="1807736" y="1819024"/>
            <a:ext cx="111280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 eaLnBrk="0" hangingPunct="0"/>
            <a:r>
              <a:rPr lang="zh-CN" altLang="en-US" sz="24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赵君秋</a:t>
            </a:r>
            <a:endParaRPr lang="en-US" altLang="zh-CN" sz="2400" b="1" dirty="0">
              <a:effectLst>
                <a:outerShdw blurRad="38100" dist="38100" dir="2700000" algn="tl">
                  <a:srgbClr val="C0C0C0"/>
                </a:outerShdw>
              </a:effectLst>
              <a:ea typeface="宋体" charset="-122"/>
            </a:endParaRPr>
          </a:p>
        </p:txBody>
      </p:sp>
      <p:sp>
        <p:nvSpPr>
          <p:cNvPr id="64" name="Text Box 17"/>
          <p:cNvSpPr txBox="1">
            <a:spLocks noChangeArrowheads="1"/>
          </p:cNvSpPr>
          <p:nvPr/>
        </p:nvSpPr>
        <p:spPr bwMode="auto">
          <a:xfrm>
            <a:off x="878164" y="5791837"/>
            <a:ext cx="7345363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000" b="1" dirty="0"/>
              <a:t>口号：从未有过好运 ，也从来不需要好运</a:t>
            </a:r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内容占位符 2"/>
          <p:cNvSpPr>
            <a:spLocks noGrp="1"/>
          </p:cNvSpPr>
          <p:nvPr>
            <p:ph idx="1"/>
          </p:nvPr>
        </p:nvSpPr>
        <p:spPr>
          <a:xfrm>
            <a:off x="468313" y="836613"/>
            <a:ext cx="8229600" cy="5449887"/>
          </a:xfrm>
        </p:spPr>
        <p:txBody>
          <a:bodyPr/>
          <a:lstStyle/>
          <a:p>
            <a:pPr marL="0" indent="0">
              <a:buFont typeface="Wingdings 2" pitchFamily="18" charset="2"/>
              <a:buNone/>
            </a:pPr>
            <a:r>
              <a:rPr lang="zh-CN" altLang="en-US" dirty="0" smtClean="0"/>
              <a:t>模块分组</a:t>
            </a:r>
            <a:endParaRPr lang="en-US" altLang="zh-CN" dirty="0" smtClean="0"/>
          </a:p>
          <a:p>
            <a:pPr marL="0" indent="0">
              <a:buFont typeface="Wingdings 2" pitchFamily="18" charset="2"/>
              <a:buNone/>
            </a:pPr>
            <a:endParaRPr lang="zh-CN" altLang="en-US" dirty="0" smtClean="0"/>
          </a:p>
          <a:p>
            <a:pPr marL="0" indent="0">
              <a:buFont typeface="Wingdings 2" pitchFamily="18" charset="2"/>
              <a:buNone/>
            </a:pPr>
            <a:endParaRPr lang="zh-CN" altLang="en-US" b="1" dirty="0" smtClean="0"/>
          </a:p>
        </p:txBody>
      </p:sp>
      <p:grpSp>
        <p:nvGrpSpPr>
          <p:cNvPr id="16386" name="组合 3"/>
          <p:cNvGrpSpPr>
            <a:grpSpLocks/>
          </p:cNvGrpSpPr>
          <p:nvPr/>
        </p:nvGrpSpPr>
        <p:grpSpPr bwMode="auto">
          <a:xfrm>
            <a:off x="107950" y="114300"/>
            <a:ext cx="8867775" cy="522288"/>
            <a:chOff x="-407" y="352"/>
            <a:chExt cx="13968" cy="826"/>
          </a:xfrm>
        </p:grpSpPr>
        <p:cxnSp>
          <p:nvCxnSpPr>
            <p:cNvPr id="5" name="直接连接符 4"/>
            <p:cNvCxnSpPr/>
            <p:nvPr/>
          </p:nvCxnSpPr>
          <p:spPr>
            <a:xfrm flipV="1">
              <a:off x="-407" y="1128"/>
              <a:ext cx="13968" cy="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88" name="文本框 6"/>
            <p:cNvSpPr txBox="1">
              <a:spLocks noChangeArrowheads="1"/>
            </p:cNvSpPr>
            <p:nvPr/>
          </p:nvSpPr>
          <p:spPr bwMode="auto">
            <a:xfrm>
              <a:off x="6947" y="352"/>
              <a:ext cx="6614" cy="7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>
                <a:buFont typeface="Arial" charset="0"/>
                <a:buNone/>
              </a:pPr>
              <a:r>
                <a:rPr lang="zh-CN" altLang="en-US" sz="2400" b="1">
                  <a:solidFill>
                    <a:schemeClr val="accent1"/>
                  </a:solidFill>
                  <a:latin typeface="仿宋" pitchFamily="49" charset="-122"/>
                  <a:ea typeface="仿宋" pitchFamily="49" charset="-122"/>
                  <a:cs typeface="Arial" charset="0"/>
                </a:rPr>
                <a:t>中期项目答辩</a:t>
              </a:r>
            </a:p>
          </p:txBody>
        </p:sp>
      </p:grpSp>
      <p:grpSp>
        <p:nvGrpSpPr>
          <p:cNvPr id="16390" name="Group 6"/>
          <p:cNvGrpSpPr>
            <a:grpSpLocks/>
          </p:cNvGrpSpPr>
          <p:nvPr/>
        </p:nvGrpSpPr>
        <p:grpSpPr bwMode="auto">
          <a:xfrm>
            <a:off x="468313" y="1989138"/>
            <a:ext cx="8215312" cy="2820987"/>
            <a:chOff x="249" y="1979"/>
            <a:chExt cx="5175" cy="1847"/>
          </a:xfrm>
        </p:grpSpPr>
        <p:cxnSp>
          <p:nvCxnSpPr>
            <p:cNvPr id="129" name="肘形连接符 128"/>
            <p:cNvCxnSpPr/>
            <p:nvPr/>
          </p:nvCxnSpPr>
          <p:spPr>
            <a:xfrm rot="5400000" flipH="1" flipV="1">
              <a:off x="3633" y="2314"/>
              <a:ext cx="706" cy="126"/>
            </a:xfrm>
            <a:prstGeom prst="bentConnector2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92" name="Text Box 8"/>
            <p:cNvSpPr txBox="1">
              <a:spLocks noChangeArrowheads="1"/>
            </p:cNvSpPr>
            <p:nvPr/>
          </p:nvSpPr>
          <p:spPr bwMode="auto">
            <a:xfrm>
              <a:off x="1111" y="1979"/>
              <a:ext cx="1542" cy="2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 b="1"/>
                <a:t>申青旺，朱振华</a:t>
              </a:r>
              <a:endParaRPr lang="en-US" altLang="zh-CN" sz="2000" b="1"/>
            </a:p>
          </p:txBody>
        </p:sp>
        <p:cxnSp>
          <p:nvCxnSpPr>
            <p:cNvPr id="2" name="肘形连接符 128"/>
            <p:cNvCxnSpPr/>
            <p:nvPr/>
          </p:nvCxnSpPr>
          <p:spPr>
            <a:xfrm rot="5400000" flipH="1" flipV="1">
              <a:off x="686" y="2359"/>
              <a:ext cx="705" cy="126"/>
            </a:xfrm>
            <a:prstGeom prst="bentConnector2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肘形连接符 156"/>
            <p:cNvCxnSpPr/>
            <p:nvPr/>
          </p:nvCxnSpPr>
          <p:spPr>
            <a:xfrm rot="16200000" flipH="1">
              <a:off x="2238" y="3437"/>
              <a:ext cx="428" cy="142"/>
            </a:xfrm>
            <a:prstGeom prst="bentConnector2">
              <a:avLst/>
            </a:prstGeom>
            <a:ln>
              <a:solidFill>
                <a:srgbClr val="41445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95" name="Text Box 11"/>
            <p:cNvSpPr txBox="1">
              <a:spLocks noChangeArrowheads="1"/>
            </p:cNvSpPr>
            <p:nvPr/>
          </p:nvSpPr>
          <p:spPr bwMode="auto">
            <a:xfrm>
              <a:off x="2517" y="3566"/>
              <a:ext cx="1951" cy="2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000" b="1"/>
                <a:t>赵佳红，齐晓园，董佳旺</a:t>
              </a:r>
              <a:endParaRPr lang="en-US" altLang="zh-CN" sz="2000" b="1"/>
            </a:p>
          </p:txBody>
        </p:sp>
        <p:grpSp>
          <p:nvGrpSpPr>
            <p:cNvPr id="119" name="组合 118"/>
            <p:cNvGrpSpPr/>
            <p:nvPr/>
          </p:nvGrpSpPr>
          <p:grpSpPr>
            <a:xfrm>
              <a:off x="251" y="2935"/>
              <a:ext cx="5168" cy="207"/>
              <a:chOff x="534438" y="3368953"/>
              <a:chExt cx="10944224" cy="438144"/>
            </a:xfrm>
            <a:solidFill>
              <a:schemeClr val="bg1">
                <a:lumMod val="65000"/>
              </a:schemeClr>
            </a:solidFill>
          </p:grpSpPr>
          <p:sp>
            <p:nvSpPr>
              <p:cNvPr id="120" name="矩形 119"/>
              <p:cNvSpPr/>
              <p:nvPr/>
            </p:nvSpPr>
            <p:spPr>
              <a:xfrm>
                <a:off x="11049789" y="3503489"/>
                <a:ext cx="50397" cy="16906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1219627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00"/>
              </a:p>
            </p:txBody>
          </p:sp>
          <p:grpSp>
            <p:nvGrpSpPr>
              <p:cNvPr id="121" name="组合 120"/>
              <p:cNvGrpSpPr/>
              <p:nvPr/>
            </p:nvGrpSpPr>
            <p:grpSpPr>
              <a:xfrm>
                <a:off x="534438" y="3368953"/>
                <a:ext cx="10944224" cy="438144"/>
                <a:chOff x="623889" y="3209929"/>
                <a:chExt cx="10944224" cy="438144"/>
              </a:xfrm>
              <a:grpFill/>
            </p:grpSpPr>
            <p:sp>
              <p:nvSpPr>
                <p:cNvPr id="122" name="矩形 121"/>
                <p:cNvSpPr/>
                <p:nvPr/>
              </p:nvSpPr>
              <p:spPr>
                <a:xfrm>
                  <a:off x="623889" y="3344465"/>
                  <a:ext cx="50397" cy="1690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1219627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200"/>
                </a:p>
              </p:txBody>
            </p:sp>
            <p:sp>
              <p:nvSpPr>
                <p:cNvPr id="123" name="矩形 122"/>
                <p:cNvSpPr/>
                <p:nvPr/>
              </p:nvSpPr>
              <p:spPr>
                <a:xfrm>
                  <a:off x="717047" y="3344465"/>
                  <a:ext cx="107093" cy="1690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1219627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200"/>
                </a:p>
              </p:txBody>
            </p:sp>
            <p:sp>
              <p:nvSpPr>
                <p:cNvPr id="124" name="矩形 123"/>
                <p:cNvSpPr/>
                <p:nvPr/>
              </p:nvSpPr>
              <p:spPr>
                <a:xfrm>
                  <a:off x="866901" y="3344465"/>
                  <a:ext cx="198437" cy="1690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1219627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200"/>
                </a:p>
              </p:txBody>
            </p:sp>
            <p:sp>
              <p:nvSpPr>
                <p:cNvPr id="125" name="矩形 124"/>
                <p:cNvSpPr/>
                <p:nvPr/>
              </p:nvSpPr>
              <p:spPr>
                <a:xfrm>
                  <a:off x="1108099" y="3344465"/>
                  <a:ext cx="9613876" cy="1690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1219627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200"/>
                </a:p>
              </p:txBody>
            </p:sp>
            <p:sp>
              <p:nvSpPr>
                <p:cNvPr id="126" name="矩形 125"/>
                <p:cNvSpPr/>
                <p:nvPr/>
              </p:nvSpPr>
              <p:spPr>
                <a:xfrm>
                  <a:off x="10994902" y="3344465"/>
                  <a:ext cx="107093" cy="1690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1219627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200"/>
                </a:p>
              </p:txBody>
            </p:sp>
            <p:sp>
              <p:nvSpPr>
                <p:cNvPr id="127" name="矩形 126"/>
                <p:cNvSpPr/>
                <p:nvPr/>
              </p:nvSpPr>
              <p:spPr>
                <a:xfrm>
                  <a:off x="10759220" y="3344465"/>
                  <a:ext cx="198437" cy="169069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1219627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200"/>
                </a:p>
              </p:txBody>
            </p:sp>
            <p:sp>
              <p:nvSpPr>
                <p:cNvPr id="128" name="等腰三角形 127"/>
                <p:cNvSpPr/>
                <p:nvPr/>
              </p:nvSpPr>
              <p:spPr>
                <a:xfrm rot="5400000">
                  <a:off x="11159803" y="3239763"/>
                  <a:ext cx="438144" cy="378476"/>
                </a:xfrm>
                <a:prstGeom prst="triangl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1219627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200"/>
                </a:p>
              </p:txBody>
            </p:sp>
          </p:grpSp>
        </p:grpSp>
        <p:grpSp>
          <p:nvGrpSpPr>
            <p:cNvPr id="16397" name="Group 13"/>
            <p:cNvGrpSpPr>
              <a:grpSpLocks/>
            </p:cNvGrpSpPr>
            <p:nvPr/>
          </p:nvGrpSpPr>
          <p:grpSpPr bwMode="auto">
            <a:xfrm>
              <a:off x="657" y="2750"/>
              <a:ext cx="3901" cy="505"/>
              <a:chOff x="657" y="2750"/>
              <a:chExt cx="3901" cy="505"/>
            </a:xfrm>
          </p:grpSpPr>
          <p:sp>
            <p:nvSpPr>
              <p:cNvPr id="16398" name="Text Box 14"/>
              <p:cNvSpPr txBox="1">
                <a:spLocks noChangeArrowheads="1"/>
              </p:cNvSpPr>
              <p:nvPr/>
            </p:nvSpPr>
            <p:spPr bwMode="auto">
              <a:xfrm>
                <a:off x="3742" y="2750"/>
                <a:ext cx="816" cy="459"/>
              </a:xfrm>
              <a:prstGeom prst="rect">
                <a:avLst/>
              </a:prstGeom>
              <a:solidFill>
                <a:schemeClr val="accent5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zh-CN" altLang="en-US" sz="2000" dirty="0"/>
                  <a:t>游戏运行模块</a:t>
                </a:r>
              </a:p>
            </p:txBody>
          </p:sp>
          <p:sp>
            <p:nvSpPr>
              <p:cNvPr id="16399" name="Text Box 15"/>
              <p:cNvSpPr txBox="1">
                <a:spLocks noChangeArrowheads="1"/>
              </p:cNvSpPr>
              <p:nvPr/>
            </p:nvSpPr>
            <p:spPr bwMode="auto">
              <a:xfrm>
                <a:off x="2154" y="2795"/>
                <a:ext cx="816" cy="459"/>
              </a:xfrm>
              <a:prstGeom prst="rect">
                <a:avLst/>
              </a:prstGeom>
              <a:solidFill>
                <a:schemeClr val="accent5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zh-CN" altLang="en-US" sz="2000" dirty="0"/>
                  <a:t>图形界面模块</a:t>
                </a:r>
                <a:endParaRPr lang="en-US" altLang="zh-CN" sz="2000" dirty="0"/>
              </a:p>
            </p:txBody>
          </p:sp>
          <p:sp>
            <p:nvSpPr>
              <p:cNvPr id="16400" name="Text Box 16"/>
              <p:cNvSpPr txBox="1">
                <a:spLocks noChangeArrowheads="1"/>
              </p:cNvSpPr>
              <p:nvPr/>
            </p:nvSpPr>
            <p:spPr bwMode="auto">
              <a:xfrm>
                <a:off x="657" y="2795"/>
                <a:ext cx="816" cy="460"/>
              </a:xfrm>
              <a:prstGeom prst="rect">
                <a:avLst/>
              </a:prstGeom>
              <a:solidFill>
                <a:schemeClr val="accent5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zh-CN" altLang="en-US" sz="2000" dirty="0"/>
                  <a:t>用户注册、登录模块</a:t>
                </a:r>
                <a:endParaRPr lang="en-US" altLang="zh-CN" sz="2000" dirty="0"/>
              </a:p>
            </p:txBody>
          </p:sp>
        </p:grpSp>
      </p:grpSp>
      <p:sp>
        <p:nvSpPr>
          <p:cNvPr id="16402" name="Text Box 18"/>
          <p:cNvSpPr txBox="1">
            <a:spLocks noChangeArrowheads="1"/>
          </p:cNvSpPr>
          <p:nvPr/>
        </p:nvSpPr>
        <p:spPr bwMode="auto">
          <a:xfrm>
            <a:off x="6516688" y="1916113"/>
            <a:ext cx="2447925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chemeClr val="tx2"/>
              </a:buClr>
              <a:buSzPct val="50000"/>
              <a:buFont typeface="Wingdings 2" pitchFamily="18" charset="2"/>
              <a:buNone/>
            </a:pPr>
            <a:r>
              <a:rPr lang="zh-CN" altLang="en-US" sz="2000" b="1"/>
              <a:t>赵君秋，董佳旺，齐晓园</a:t>
            </a:r>
            <a:endParaRPr lang="en-US" altLang="zh-CN" sz="2000" b="1"/>
          </a:p>
        </p:txBody>
      </p:sp>
    </p:spTree>
    <p:extLst>
      <p:ext uri="{BB962C8B-B14F-4D97-AF65-F5344CB8AC3E}">
        <p14:creationId xmlns:p14="http://schemas.microsoft.com/office/powerpoint/2010/main" val="235508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内容占位符 2"/>
          <p:cNvSpPr>
            <a:spLocks noGrp="1"/>
          </p:cNvSpPr>
          <p:nvPr>
            <p:ph idx="1"/>
          </p:nvPr>
        </p:nvSpPr>
        <p:spPr>
          <a:xfrm>
            <a:off x="468313" y="2492375"/>
            <a:ext cx="8229600" cy="1657350"/>
          </a:xfrm>
        </p:spPr>
        <p:txBody>
          <a:bodyPr/>
          <a:lstStyle/>
          <a:p>
            <a:pPr marL="0" indent="0" algn="ctr">
              <a:buFont typeface="Wingdings 2" pitchFamily="18" charset="2"/>
              <a:buNone/>
            </a:pPr>
            <a:r>
              <a:rPr lang="en-US" altLang="zh-CN" sz="6000" b="1" dirty="0" smtClean="0">
                <a:latin typeface="华文楷体"/>
                <a:ea typeface="华文楷体"/>
                <a:cs typeface="Times New Roman" pitchFamily="18" charset="0"/>
              </a:rPr>
              <a:t>2</a:t>
            </a:r>
            <a:r>
              <a:rPr lang="zh-CN" altLang="en-US" sz="6000" b="1" dirty="0" smtClean="0">
                <a:latin typeface="华文楷体"/>
                <a:ea typeface="华文楷体"/>
                <a:cs typeface="Times New Roman" pitchFamily="18" charset="0"/>
              </a:rPr>
              <a:t>、项目背景</a:t>
            </a:r>
          </a:p>
        </p:txBody>
      </p:sp>
      <p:sp>
        <p:nvSpPr>
          <p:cNvPr id="3" name="Oval 11"/>
          <p:cNvSpPr>
            <a:spLocks noChangeArrowheads="1"/>
          </p:cNvSpPr>
          <p:nvPr/>
        </p:nvSpPr>
        <p:spPr bwMode="gray">
          <a:xfrm>
            <a:off x="1979712" y="2364301"/>
            <a:ext cx="1481138" cy="1466850"/>
          </a:xfrm>
          <a:prstGeom prst="ellipse">
            <a:avLst/>
          </a:prstGeom>
          <a:gradFill rotWithShape="1">
            <a:gsLst>
              <a:gs pos="0">
                <a:schemeClr val="accent6">
                  <a:lumMod val="75000"/>
                </a:schemeClr>
              </a:gs>
              <a:gs pos="100000">
                <a:schemeClr val="hlink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内容占位符 2"/>
          <p:cNvSpPr>
            <a:spLocks noGrp="1"/>
          </p:cNvSpPr>
          <p:nvPr>
            <p:ph idx="4294967295"/>
          </p:nvPr>
        </p:nvSpPr>
        <p:spPr>
          <a:xfrm>
            <a:off x="468313" y="836613"/>
            <a:ext cx="8229600" cy="5449887"/>
          </a:xfrm>
        </p:spPr>
        <p:txBody>
          <a:bodyPr/>
          <a:lstStyle/>
          <a:p>
            <a:pPr marL="0" indent="0">
              <a:buFont typeface="Wingdings 2" pitchFamily="18" charset="2"/>
              <a:buNone/>
            </a:pPr>
            <a:r>
              <a:rPr lang="zh-CN" altLang="en-US" b="1" smtClean="0"/>
              <a:t>项目背景</a:t>
            </a:r>
            <a:endParaRPr lang="en-US" altLang="zh-CN" b="1" smtClean="0"/>
          </a:p>
          <a:p>
            <a:pPr marL="0" indent="0">
              <a:buFont typeface="Wingdings 2" pitchFamily="18" charset="2"/>
              <a:buNone/>
            </a:pPr>
            <a:endParaRPr lang="en-US" altLang="zh-CN" sz="2400" smtClean="0"/>
          </a:p>
          <a:p>
            <a:pPr marL="0" indent="0">
              <a:buFont typeface="Wingdings 2" pitchFamily="18" charset="2"/>
              <a:buNone/>
            </a:pPr>
            <a:r>
              <a:rPr lang="zh-CN" altLang="en-US" sz="2400" smtClean="0"/>
              <a:t>    </a:t>
            </a:r>
            <a:endParaRPr lang="en-US" altLang="zh-CN" sz="2800" smtClean="0"/>
          </a:p>
          <a:p>
            <a:pPr marL="0" indent="0">
              <a:buFont typeface="Wingdings 2" pitchFamily="18" charset="2"/>
              <a:buNone/>
            </a:pPr>
            <a:endParaRPr lang="zh-CN" altLang="en-US" sz="2800" smtClean="0"/>
          </a:p>
        </p:txBody>
      </p:sp>
      <p:grpSp>
        <p:nvGrpSpPr>
          <p:cNvPr id="48131" name="组合 3"/>
          <p:cNvGrpSpPr>
            <a:grpSpLocks/>
          </p:cNvGrpSpPr>
          <p:nvPr/>
        </p:nvGrpSpPr>
        <p:grpSpPr bwMode="auto">
          <a:xfrm>
            <a:off x="107950" y="114300"/>
            <a:ext cx="8867775" cy="522288"/>
            <a:chOff x="-407" y="352"/>
            <a:chExt cx="13968" cy="826"/>
          </a:xfrm>
        </p:grpSpPr>
        <p:cxnSp>
          <p:nvCxnSpPr>
            <p:cNvPr id="2" name="直接连接符 4"/>
            <p:cNvCxnSpPr/>
            <p:nvPr/>
          </p:nvCxnSpPr>
          <p:spPr>
            <a:xfrm flipV="1">
              <a:off x="-407" y="1128"/>
              <a:ext cx="13968" cy="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133" name="文本框 6"/>
            <p:cNvSpPr txBox="1">
              <a:spLocks noChangeArrowheads="1"/>
            </p:cNvSpPr>
            <p:nvPr/>
          </p:nvSpPr>
          <p:spPr bwMode="auto">
            <a:xfrm>
              <a:off x="6947" y="352"/>
              <a:ext cx="6614" cy="7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>
                <a:buFont typeface="Arial" charset="0"/>
                <a:buNone/>
              </a:pPr>
              <a:r>
                <a:rPr lang="zh-CN" altLang="en-US" sz="2400" b="1">
                  <a:solidFill>
                    <a:schemeClr val="accent1"/>
                  </a:solidFill>
                  <a:latin typeface="仿宋" pitchFamily="49" charset="-122"/>
                  <a:ea typeface="仿宋" pitchFamily="49" charset="-122"/>
                  <a:cs typeface="Arial" charset="0"/>
                </a:rPr>
                <a:t>中期项目答辩</a:t>
              </a:r>
            </a:p>
          </p:txBody>
        </p:sp>
      </p:grpSp>
      <p:grpSp>
        <p:nvGrpSpPr>
          <p:cNvPr id="5" name="组合 4"/>
          <p:cNvGrpSpPr>
            <a:grpSpLocks/>
          </p:cNvGrpSpPr>
          <p:nvPr/>
        </p:nvGrpSpPr>
        <p:grpSpPr bwMode="auto">
          <a:xfrm>
            <a:off x="250825" y="1916113"/>
            <a:ext cx="7345363" cy="1550987"/>
            <a:chOff x="251520" y="1196752"/>
            <a:chExt cx="6539225" cy="942660"/>
          </a:xfrm>
        </p:grpSpPr>
        <p:grpSp>
          <p:nvGrpSpPr>
            <p:cNvPr id="48135" name="组合 61"/>
            <p:cNvGrpSpPr>
              <a:grpSpLocks/>
            </p:cNvGrpSpPr>
            <p:nvPr/>
          </p:nvGrpSpPr>
          <p:grpSpPr bwMode="auto">
            <a:xfrm>
              <a:off x="971600" y="1196752"/>
              <a:ext cx="5819145" cy="942660"/>
              <a:chOff x="2680830" y="1197546"/>
              <a:chExt cx="4772284" cy="1101856"/>
            </a:xfrm>
          </p:grpSpPr>
          <p:sp>
            <p:nvSpPr>
              <p:cNvPr id="3" name="矩形 62"/>
              <p:cNvSpPr/>
              <p:nvPr/>
            </p:nvSpPr>
            <p:spPr>
              <a:xfrm>
                <a:off x="2681396" y="1513329"/>
                <a:ext cx="4771718" cy="757879"/>
              </a:xfrm>
              <a:prstGeom prst="rect">
                <a:avLst/>
              </a:prstGeom>
              <a:solidFill>
                <a:srgbClr val="E8E8E6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799"/>
              </a:p>
            </p:txBody>
          </p:sp>
          <p:sp>
            <p:nvSpPr>
              <p:cNvPr id="4" name="矩形 63"/>
              <p:cNvSpPr/>
              <p:nvPr/>
            </p:nvSpPr>
            <p:spPr>
              <a:xfrm>
                <a:off x="3304953" y="1197546"/>
                <a:ext cx="3515332" cy="347361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/>
              <a:lstStyle/>
              <a:p>
                <a:pPr algn="ctr"/>
                <a:r>
                  <a:rPr lang="zh-CN" altLang="en-US" sz="2400" b="1">
                    <a:solidFill>
                      <a:srgbClr val="FFFFFF"/>
                    </a:solidFill>
                    <a:latin typeface="微软雅黑" pitchFamily="34" charset="-122"/>
                    <a:ea typeface="微软雅黑" pitchFamily="34" charset="-122"/>
                  </a:rPr>
                  <a:t>行业背景</a:t>
                </a:r>
              </a:p>
            </p:txBody>
          </p:sp>
          <p:sp>
            <p:nvSpPr>
              <p:cNvPr id="48138" name="TextBox 9"/>
              <p:cNvSpPr txBox="1">
                <a:spLocks noChangeArrowheads="1"/>
              </p:cNvSpPr>
              <p:nvPr/>
            </p:nvSpPr>
            <p:spPr bwMode="auto">
              <a:xfrm>
                <a:off x="2799065" y="1600169"/>
                <a:ext cx="4538132" cy="69923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68580" tIns="34290" rIns="68580" bIns="34290">
                <a:spAutoFit/>
              </a:bodyPr>
              <a:lstStyle/>
              <a:p>
                <a:pPr>
                  <a:spcBef>
                    <a:spcPct val="20000"/>
                  </a:spcBef>
                  <a:buClr>
                    <a:schemeClr val="tx2"/>
                  </a:buClr>
                  <a:buSzPct val="50000"/>
                  <a:buFont typeface="Wingdings 2" pitchFamily="18" charset="2"/>
                  <a:buNone/>
                </a:pPr>
                <a:r>
                  <a:rPr lang="zh-CN" altLang="en-US" sz="2000"/>
                  <a:t>随着</a:t>
                </a:r>
                <a:r>
                  <a:rPr lang="en-US" altLang="zh-CN" sz="2000"/>
                  <a:t>IT</a:t>
                </a:r>
                <a:r>
                  <a:rPr lang="zh-CN" altLang="en-US" sz="2000"/>
                  <a:t>行业的发展，网游页游不断兴起，游戏种类和内容也不断丰富。近来，微信小程序兴起，但也存在着各种违规行为，被迫整改下线较多。</a:t>
                </a:r>
                <a:endParaRPr lang="en-US" altLang="zh-CN" sz="2000"/>
              </a:p>
            </p:txBody>
          </p:sp>
        </p:grpSp>
        <p:sp>
          <p:nvSpPr>
            <p:cNvPr id="48139" name="文本框 3"/>
            <p:cNvSpPr txBox="1">
              <a:spLocks noChangeArrowheads="1"/>
            </p:cNvSpPr>
            <p:nvPr/>
          </p:nvSpPr>
          <p:spPr bwMode="auto">
            <a:xfrm>
              <a:off x="251520" y="1558571"/>
              <a:ext cx="532805" cy="241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285750" indent="-285750">
                <a:buFont typeface="Wingdings" pitchFamily="2" charset="2"/>
                <a:buChar char="Ø"/>
              </a:pPr>
              <a:r>
                <a:rPr lang="en-US" altLang="zh-CN" sz="2000">
                  <a:solidFill>
                    <a:srgbClr val="0000CC"/>
                  </a:solidFill>
                  <a:latin typeface="Calibri" pitchFamily="34" charset="0"/>
                </a:rPr>
                <a:t>1</a:t>
              </a:r>
            </a:p>
          </p:txBody>
        </p:sp>
      </p:grpSp>
      <p:grpSp>
        <p:nvGrpSpPr>
          <p:cNvPr id="6" name="组合 4"/>
          <p:cNvGrpSpPr>
            <a:grpSpLocks/>
          </p:cNvGrpSpPr>
          <p:nvPr/>
        </p:nvGrpSpPr>
        <p:grpSpPr bwMode="auto">
          <a:xfrm>
            <a:off x="250825" y="3933825"/>
            <a:ext cx="7416800" cy="1511300"/>
            <a:chOff x="251520" y="1196752"/>
            <a:chExt cx="6539225" cy="918539"/>
          </a:xfrm>
        </p:grpSpPr>
        <p:grpSp>
          <p:nvGrpSpPr>
            <p:cNvPr id="48141" name="组合 61"/>
            <p:cNvGrpSpPr>
              <a:grpSpLocks/>
            </p:cNvGrpSpPr>
            <p:nvPr/>
          </p:nvGrpSpPr>
          <p:grpSpPr bwMode="auto">
            <a:xfrm>
              <a:off x="971600" y="1196752"/>
              <a:ext cx="5819145" cy="918539"/>
              <a:chOff x="2680830" y="1197546"/>
              <a:chExt cx="4772284" cy="1073661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2680294" y="1513329"/>
                <a:ext cx="4772820" cy="757878"/>
              </a:xfrm>
              <a:prstGeom prst="rect">
                <a:avLst/>
              </a:prstGeom>
              <a:solidFill>
                <a:srgbClr val="E8E8E6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799"/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3304732" y="1197546"/>
                <a:ext cx="3515909" cy="347361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anchor="ctr"/>
              <a:lstStyle/>
              <a:p>
                <a:pPr algn="ctr"/>
                <a:r>
                  <a:rPr lang="zh-CN" altLang="en-US" sz="2400" b="1">
                    <a:solidFill>
                      <a:srgbClr val="FFFFFF"/>
                    </a:solidFill>
                    <a:latin typeface="微软雅黑" pitchFamily="34" charset="-122"/>
                    <a:ea typeface="微软雅黑" pitchFamily="34" charset="-122"/>
                  </a:rPr>
                  <a:t>文化背景</a:t>
                </a:r>
              </a:p>
            </p:txBody>
          </p:sp>
          <p:sp>
            <p:nvSpPr>
              <p:cNvPr id="48144" name="TextBox 9"/>
              <p:cNvSpPr txBox="1">
                <a:spLocks noChangeArrowheads="1"/>
              </p:cNvSpPr>
              <p:nvPr/>
            </p:nvSpPr>
            <p:spPr bwMode="auto">
              <a:xfrm>
                <a:off x="2799047" y="1600169"/>
                <a:ext cx="4538146" cy="6135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68580" tIns="34290" rIns="68580" bIns="3429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2000"/>
                  <a:t>五子棋是一种两人对弈的策略型游戏，不仅能增强思维能力，提高智商，而且富含哲理，有助于修身养性。</a:t>
                </a:r>
              </a:p>
            </p:txBody>
          </p:sp>
        </p:grpSp>
        <p:sp>
          <p:nvSpPr>
            <p:cNvPr id="48145" name="文本框 3"/>
            <p:cNvSpPr txBox="1">
              <a:spLocks noChangeArrowheads="1"/>
            </p:cNvSpPr>
            <p:nvPr/>
          </p:nvSpPr>
          <p:spPr bwMode="auto">
            <a:xfrm>
              <a:off x="251520" y="1558571"/>
              <a:ext cx="527673" cy="241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285750" indent="-285750">
                <a:buFont typeface="Wingdings" pitchFamily="2" charset="2"/>
                <a:buChar char="Ø"/>
              </a:pPr>
              <a:r>
                <a:rPr lang="en-US" altLang="zh-CN" sz="2000">
                  <a:solidFill>
                    <a:srgbClr val="0000CC"/>
                  </a:solidFill>
                  <a:latin typeface="Calibri" pitchFamily="34" charset="0"/>
                </a:rPr>
                <a:t>2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内容占位符 2"/>
          <p:cNvSpPr>
            <a:spLocks noGrp="1"/>
          </p:cNvSpPr>
          <p:nvPr>
            <p:ph idx="1"/>
          </p:nvPr>
        </p:nvSpPr>
        <p:spPr>
          <a:xfrm>
            <a:off x="468313" y="2492375"/>
            <a:ext cx="8229600" cy="1657350"/>
          </a:xfrm>
        </p:spPr>
        <p:txBody>
          <a:bodyPr/>
          <a:lstStyle/>
          <a:p>
            <a:pPr marL="0" indent="0" algn="ctr">
              <a:buFont typeface="Wingdings 2" pitchFamily="18" charset="2"/>
              <a:buNone/>
            </a:pPr>
            <a:r>
              <a:rPr lang="en-US" altLang="zh-CN" sz="6000" b="1" dirty="0" smtClean="0">
                <a:latin typeface="华文楷体"/>
                <a:ea typeface="华文楷体"/>
                <a:cs typeface="Times New Roman" pitchFamily="18" charset="0"/>
              </a:rPr>
              <a:t>3</a:t>
            </a:r>
            <a:r>
              <a:rPr lang="zh-CN" altLang="en-US" sz="6000" b="1" dirty="0" smtClean="0">
                <a:latin typeface="华文楷体"/>
                <a:ea typeface="华文楷体"/>
                <a:cs typeface="Times New Roman" pitchFamily="18" charset="0"/>
              </a:rPr>
              <a:t>、项目策划</a:t>
            </a:r>
          </a:p>
        </p:txBody>
      </p:sp>
      <p:sp>
        <p:nvSpPr>
          <p:cNvPr id="3" name="Oval 11"/>
          <p:cNvSpPr>
            <a:spLocks noChangeArrowheads="1"/>
          </p:cNvSpPr>
          <p:nvPr/>
        </p:nvSpPr>
        <p:spPr bwMode="gray">
          <a:xfrm>
            <a:off x="2010002" y="2353415"/>
            <a:ext cx="1481138" cy="1466850"/>
          </a:xfrm>
          <a:prstGeom prst="ellipse">
            <a:avLst/>
          </a:prstGeom>
          <a:gradFill rotWithShape="1">
            <a:gsLst>
              <a:gs pos="0">
                <a:schemeClr val="accent6">
                  <a:lumMod val="75000"/>
                </a:schemeClr>
              </a:gs>
              <a:gs pos="100000">
                <a:schemeClr val="hlink">
                  <a:alpha val="0"/>
                </a:schemeClr>
              </a:gs>
            </a:gsLst>
            <a:lin ang="2700000" scaled="1"/>
          </a:gradFill>
          <a:ln>
            <a:noFill/>
          </a:ln>
          <a:effectLst/>
        </p:spPr>
        <p:txBody>
          <a:bodyPr anchor="ctr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内容占位符 2"/>
          <p:cNvSpPr>
            <a:spLocks noGrp="1"/>
          </p:cNvSpPr>
          <p:nvPr>
            <p:ph idx="4294967295"/>
          </p:nvPr>
        </p:nvSpPr>
        <p:spPr>
          <a:xfrm>
            <a:off x="468313" y="836613"/>
            <a:ext cx="8229600" cy="5449887"/>
          </a:xfrm>
        </p:spPr>
        <p:txBody>
          <a:bodyPr/>
          <a:lstStyle/>
          <a:p>
            <a:pPr marL="0" indent="0">
              <a:buFont typeface="Wingdings 2" pitchFamily="18" charset="2"/>
              <a:buNone/>
            </a:pPr>
            <a:r>
              <a:rPr lang="zh-CN" altLang="en-US" b="1" smtClean="0"/>
              <a:t>项目功能</a:t>
            </a:r>
            <a:endParaRPr lang="en-US" altLang="zh-CN" b="1" smtClean="0"/>
          </a:p>
          <a:p>
            <a:pPr marL="0" indent="0">
              <a:buFont typeface="Wingdings 2" pitchFamily="18" charset="2"/>
              <a:buNone/>
            </a:pPr>
            <a:endParaRPr lang="en-US" altLang="zh-CN" sz="2400" b="1" smtClean="0"/>
          </a:p>
        </p:txBody>
      </p:sp>
      <p:grpSp>
        <p:nvGrpSpPr>
          <p:cNvPr id="52227" name="组合 3"/>
          <p:cNvGrpSpPr>
            <a:grpSpLocks/>
          </p:cNvGrpSpPr>
          <p:nvPr/>
        </p:nvGrpSpPr>
        <p:grpSpPr bwMode="auto">
          <a:xfrm>
            <a:off x="107950" y="114300"/>
            <a:ext cx="8867775" cy="522288"/>
            <a:chOff x="-407" y="352"/>
            <a:chExt cx="13968" cy="826"/>
          </a:xfrm>
        </p:grpSpPr>
        <p:cxnSp>
          <p:nvCxnSpPr>
            <p:cNvPr id="5" name="直接连接符 4"/>
            <p:cNvCxnSpPr/>
            <p:nvPr/>
          </p:nvCxnSpPr>
          <p:spPr>
            <a:xfrm flipV="1">
              <a:off x="-407" y="1128"/>
              <a:ext cx="13968" cy="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229" name="文本框 6"/>
            <p:cNvSpPr txBox="1">
              <a:spLocks noChangeArrowheads="1"/>
            </p:cNvSpPr>
            <p:nvPr/>
          </p:nvSpPr>
          <p:spPr bwMode="auto">
            <a:xfrm>
              <a:off x="6947" y="352"/>
              <a:ext cx="6614" cy="7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r">
                <a:buFont typeface="Arial" charset="0"/>
                <a:buNone/>
              </a:pPr>
              <a:r>
                <a:rPr lang="zh-CN" altLang="en-US" sz="2400" b="1">
                  <a:solidFill>
                    <a:schemeClr val="accent1"/>
                  </a:solidFill>
                  <a:latin typeface="仿宋" pitchFamily="49" charset="-122"/>
                  <a:ea typeface="仿宋" pitchFamily="49" charset="-122"/>
                  <a:cs typeface="Arial" charset="0"/>
                </a:rPr>
                <a:t>中期项目答辩</a:t>
              </a:r>
            </a:p>
          </p:txBody>
        </p:sp>
      </p:grpSp>
      <p:grpSp>
        <p:nvGrpSpPr>
          <p:cNvPr id="52230" name="Group 6"/>
          <p:cNvGrpSpPr>
            <a:grpSpLocks/>
          </p:cNvGrpSpPr>
          <p:nvPr/>
        </p:nvGrpSpPr>
        <p:grpSpPr bwMode="auto">
          <a:xfrm>
            <a:off x="2051050" y="1628775"/>
            <a:ext cx="5113338" cy="4392613"/>
            <a:chOff x="612" y="1026"/>
            <a:chExt cx="2667" cy="2767"/>
          </a:xfrm>
          <a:solidFill>
            <a:schemeClr val="accent5">
              <a:lumMod val="75000"/>
            </a:schemeClr>
          </a:solidFill>
        </p:grpSpPr>
        <p:grpSp>
          <p:nvGrpSpPr>
            <p:cNvPr id="52231" name="组合 20"/>
            <p:cNvGrpSpPr>
              <a:grpSpLocks/>
            </p:cNvGrpSpPr>
            <p:nvPr/>
          </p:nvGrpSpPr>
          <p:grpSpPr bwMode="auto">
            <a:xfrm>
              <a:off x="1020" y="3430"/>
              <a:ext cx="2214" cy="363"/>
              <a:chOff x="6339097" y="1573726"/>
              <a:chExt cx="3744416" cy="511504"/>
            </a:xfrm>
            <a:grpFill/>
          </p:grpSpPr>
          <p:sp>
            <p:nvSpPr>
              <p:cNvPr id="2" name="圆角矩形 21"/>
              <p:cNvSpPr/>
              <p:nvPr/>
            </p:nvSpPr>
            <p:spPr>
              <a:xfrm>
                <a:off x="6339445" y="1573726"/>
                <a:ext cx="3744554" cy="511504"/>
              </a:xfrm>
              <a:prstGeom prst="roundRect">
                <a:avLst/>
              </a:prstGeom>
              <a:grpFill/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99" dirty="0">
                  <a:solidFill>
                    <a:schemeClr val="tx1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3" name="矩形 22"/>
              <p:cNvSpPr/>
              <p:nvPr/>
            </p:nvSpPr>
            <p:spPr>
              <a:xfrm>
                <a:off x="6723143" y="1614590"/>
                <a:ext cx="2653676" cy="405821"/>
              </a:xfrm>
              <a:prstGeom prst="rect">
                <a:avLst/>
              </a:prstGeom>
              <a:grpFill/>
            </p:spPr>
            <p:txBody>
              <a:bodyPr lIns="91438" tIns="45719" rIns="91438" bIns="45719">
                <a:spAutoFit/>
              </a:bodyPr>
              <a:lstStyle/>
              <a:p>
                <a:r>
                  <a:rPr lang="zh-CN" altLang="en-US" sz="2400" b="1">
                    <a:latin typeface="微软雅黑" pitchFamily="34" charset="-122"/>
                    <a:ea typeface="微软雅黑" pitchFamily="34" charset="-122"/>
                    <a:cs typeface="Times New Roman" pitchFamily="18" charset="0"/>
                  </a:rPr>
                  <a:t>判定胜负、退出</a:t>
                </a:r>
                <a:endParaRPr lang="zh-CN" altLang="zh-CN" sz="2400" b="1">
                  <a:latin typeface="微软雅黑" pitchFamily="34" charset="-122"/>
                  <a:ea typeface="微软雅黑" pitchFamily="34" charset="-122"/>
                  <a:cs typeface="Times New Roman" pitchFamily="18" charset="0"/>
                </a:endParaRPr>
              </a:p>
            </p:txBody>
          </p:sp>
        </p:grpSp>
        <p:sp>
          <p:nvSpPr>
            <p:cNvPr id="20" name="圆角矩形 19"/>
            <p:cNvSpPr/>
            <p:nvPr/>
          </p:nvSpPr>
          <p:spPr>
            <a:xfrm>
              <a:off x="612" y="3430"/>
              <a:ext cx="300" cy="363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anchor="ctr"/>
            <a:lstStyle/>
            <a:p>
              <a:pPr algn="ctr"/>
              <a:r>
                <a:rPr lang="en-US" altLang="zh-CN" sz="2600">
                  <a:solidFill>
                    <a:schemeClr val="tx1"/>
                  </a:solidFill>
                  <a:latin typeface="Calibri" pitchFamily="34" charset="0"/>
                  <a:ea typeface="Arial Unicode MS" charset="-122"/>
                </a:rPr>
                <a:t>6</a:t>
              </a:r>
              <a:endParaRPr lang="zh-CN" altLang="en-US" sz="2600">
                <a:solidFill>
                  <a:schemeClr val="tx1"/>
                </a:solidFill>
                <a:latin typeface="Calibri" pitchFamily="34" charset="0"/>
                <a:ea typeface="Arial Unicode MS" charset="-122"/>
              </a:endParaRPr>
            </a:p>
          </p:txBody>
        </p:sp>
        <p:sp>
          <p:nvSpPr>
            <p:cNvPr id="4" name="圆角矩形 19"/>
            <p:cNvSpPr/>
            <p:nvPr/>
          </p:nvSpPr>
          <p:spPr>
            <a:xfrm>
              <a:off x="621" y="2976"/>
              <a:ext cx="300" cy="363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anchor="ctr"/>
            <a:lstStyle/>
            <a:p>
              <a:pPr algn="ctr"/>
              <a:r>
                <a:rPr lang="en-US" altLang="zh-CN" sz="2600">
                  <a:solidFill>
                    <a:schemeClr val="tx1"/>
                  </a:solidFill>
                  <a:latin typeface="Calibri" pitchFamily="34" charset="0"/>
                  <a:ea typeface="Arial Unicode MS" charset="-122"/>
                </a:rPr>
                <a:t>5</a:t>
              </a:r>
              <a:endParaRPr lang="zh-CN" altLang="en-US" sz="2600">
                <a:solidFill>
                  <a:schemeClr val="tx1"/>
                </a:solidFill>
                <a:latin typeface="Calibri" pitchFamily="34" charset="0"/>
                <a:ea typeface="Arial Unicode MS" charset="-122"/>
              </a:endParaRPr>
            </a:p>
          </p:txBody>
        </p:sp>
        <p:grpSp>
          <p:nvGrpSpPr>
            <p:cNvPr id="52236" name="组合 20"/>
            <p:cNvGrpSpPr>
              <a:grpSpLocks/>
            </p:cNvGrpSpPr>
            <p:nvPr/>
          </p:nvGrpSpPr>
          <p:grpSpPr bwMode="auto">
            <a:xfrm>
              <a:off x="1038" y="2976"/>
              <a:ext cx="2214" cy="363"/>
              <a:chOff x="6339097" y="1573726"/>
              <a:chExt cx="3744416" cy="511504"/>
            </a:xfrm>
            <a:grpFill/>
          </p:grpSpPr>
          <p:sp>
            <p:nvSpPr>
              <p:cNvPr id="6" name="圆角矩形 21"/>
              <p:cNvSpPr/>
              <p:nvPr/>
            </p:nvSpPr>
            <p:spPr>
              <a:xfrm>
                <a:off x="6338410" y="1573726"/>
                <a:ext cx="3744554" cy="511504"/>
              </a:xfrm>
              <a:prstGeom prst="roundRect">
                <a:avLst/>
              </a:prstGeom>
              <a:grpFill/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99" dirty="0">
                  <a:solidFill>
                    <a:schemeClr val="tx1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7" name="矩形 22"/>
              <p:cNvSpPr/>
              <p:nvPr/>
            </p:nvSpPr>
            <p:spPr>
              <a:xfrm>
                <a:off x="6722108" y="1614590"/>
                <a:ext cx="2653677" cy="405821"/>
              </a:xfrm>
              <a:prstGeom prst="rect">
                <a:avLst/>
              </a:prstGeom>
              <a:grpFill/>
            </p:spPr>
            <p:txBody>
              <a:bodyPr lIns="91438" tIns="45719" rIns="91438" bIns="45719">
                <a:spAutoFit/>
              </a:bodyPr>
              <a:lstStyle/>
              <a:p>
                <a:r>
                  <a:rPr lang="zh-CN" altLang="en-US" sz="2400" b="1">
                    <a:latin typeface="微软雅黑" pitchFamily="34" charset="-122"/>
                    <a:ea typeface="微软雅黑" pitchFamily="34" charset="-122"/>
                    <a:cs typeface="Times New Roman" pitchFamily="18" charset="0"/>
                  </a:rPr>
                  <a:t>多人在线</a:t>
                </a:r>
                <a:endParaRPr lang="zh-CN" altLang="zh-CN" sz="2400" b="1">
                  <a:latin typeface="微软雅黑" pitchFamily="34" charset="-122"/>
                  <a:ea typeface="微软雅黑" pitchFamily="34" charset="-122"/>
                  <a:cs typeface="Times New Roman" pitchFamily="18" charset="0"/>
                </a:endParaRPr>
              </a:p>
            </p:txBody>
          </p:sp>
        </p:grpSp>
        <p:grpSp>
          <p:nvGrpSpPr>
            <p:cNvPr id="52239" name="组合 20"/>
            <p:cNvGrpSpPr>
              <a:grpSpLocks/>
            </p:cNvGrpSpPr>
            <p:nvPr/>
          </p:nvGrpSpPr>
          <p:grpSpPr bwMode="auto">
            <a:xfrm>
              <a:off x="1038" y="2478"/>
              <a:ext cx="2214" cy="363"/>
              <a:chOff x="6339097" y="1573726"/>
              <a:chExt cx="3744416" cy="511504"/>
            </a:xfrm>
            <a:grpFill/>
          </p:grpSpPr>
          <p:sp>
            <p:nvSpPr>
              <p:cNvPr id="8" name="圆角矩形 21"/>
              <p:cNvSpPr/>
              <p:nvPr/>
            </p:nvSpPr>
            <p:spPr>
              <a:xfrm>
                <a:off x="6338410" y="1573726"/>
                <a:ext cx="3744554" cy="511504"/>
              </a:xfrm>
              <a:prstGeom prst="roundRect">
                <a:avLst/>
              </a:prstGeom>
              <a:grpFill/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99" dirty="0">
                  <a:solidFill>
                    <a:schemeClr val="tx1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9" name="矩形 22"/>
              <p:cNvSpPr/>
              <p:nvPr/>
            </p:nvSpPr>
            <p:spPr>
              <a:xfrm>
                <a:off x="6722108" y="1614590"/>
                <a:ext cx="2653677" cy="405821"/>
              </a:xfrm>
              <a:prstGeom prst="rect">
                <a:avLst/>
              </a:prstGeom>
              <a:grpFill/>
            </p:spPr>
            <p:txBody>
              <a:bodyPr lIns="91438" tIns="45719" rIns="91438" bIns="45719">
                <a:spAutoFit/>
              </a:bodyPr>
              <a:lstStyle/>
              <a:p>
                <a:r>
                  <a:rPr lang="zh-CN" altLang="en-US" sz="2400" b="1">
                    <a:latin typeface="微软雅黑" pitchFamily="34" charset="-122"/>
                    <a:ea typeface="微软雅黑" pitchFamily="34" charset="-122"/>
                    <a:cs typeface="Times New Roman" pitchFamily="18" charset="0"/>
                  </a:rPr>
                  <a:t>背景音乐</a:t>
                </a:r>
                <a:endParaRPr lang="zh-CN" altLang="zh-CN" sz="2400" b="1">
                  <a:latin typeface="微软雅黑" pitchFamily="34" charset="-122"/>
                  <a:ea typeface="微软雅黑" pitchFamily="34" charset="-122"/>
                  <a:cs typeface="Times New Roman" pitchFamily="18" charset="0"/>
                </a:endParaRPr>
              </a:p>
            </p:txBody>
          </p:sp>
        </p:grpSp>
        <p:sp>
          <p:nvSpPr>
            <p:cNvPr id="10" name="圆角矩形 19"/>
            <p:cNvSpPr/>
            <p:nvPr/>
          </p:nvSpPr>
          <p:spPr>
            <a:xfrm>
              <a:off x="630" y="2478"/>
              <a:ext cx="300" cy="363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anchor="ctr"/>
            <a:lstStyle/>
            <a:p>
              <a:pPr algn="ctr"/>
              <a:r>
                <a:rPr lang="en-US" altLang="zh-CN" sz="2600">
                  <a:solidFill>
                    <a:schemeClr val="tx1"/>
                  </a:solidFill>
                  <a:latin typeface="Calibri" pitchFamily="34" charset="0"/>
                  <a:ea typeface="Arial Unicode MS" charset="-122"/>
                </a:rPr>
                <a:t>4</a:t>
              </a:r>
              <a:endParaRPr lang="zh-CN" altLang="en-US" sz="2600">
                <a:solidFill>
                  <a:schemeClr val="tx1"/>
                </a:solidFill>
                <a:latin typeface="Calibri" pitchFamily="34" charset="0"/>
                <a:ea typeface="Arial Unicode MS" charset="-122"/>
              </a:endParaRPr>
            </a:p>
          </p:txBody>
        </p:sp>
        <p:sp>
          <p:nvSpPr>
            <p:cNvPr id="11" name="圆角矩形 19"/>
            <p:cNvSpPr/>
            <p:nvPr/>
          </p:nvSpPr>
          <p:spPr>
            <a:xfrm>
              <a:off x="639" y="2024"/>
              <a:ext cx="300" cy="363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anchor="ctr"/>
            <a:lstStyle/>
            <a:p>
              <a:pPr algn="ctr"/>
              <a:r>
                <a:rPr lang="en-US" altLang="zh-CN" sz="2600">
                  <a:solidFill>
                    <a:schemeClr val="tx1"/>
                  </a:solidFill>
                  <a:latin typeface="Calibri" pitchFamily="34" charset="0"/>
                  <a:ea typeface="Arial Unicode MS" charset="-122"/>
                </a:rPr>
                <a:t>3</a:t>
              </a:r>
              <a:endParaRPr lang="zh-CN" altLang="en-US" sz="2600">
                <a:solidFill>
                  <a:schemeClr val="tx1"/>
                </a:solidFill>
                <a:latin typeface="Calibri" pitchFamily="34" charset="0"/>
                <a:ea typeface="Arial Unicode MS" charset="-122"/>
              </a:endParaRPr>
            </a:p>
          </p:txBody>
        </p:sp>
        <p:grpSp>
          <p:nvGrpSpPr>
            <p:cNvPr id="52244" name="组合 20"/>
            <p:cNvGrpSpPr>
              <a:grpSpLocks/>
            </p:cNvGrpSpPr>
            <p:nvPr/>
          </p:nvGrpSpPr>
          <p:grpSpPr bwMode="auto">
            <a:xfrm>
              <a:off x="1056" y="2024"/>
              <a:ext cx="2214" cy="363"/>
              <a:chOff x="6339097" y="1573726"/>
              <a:chExt cx="3744416" cy="511504"/>
            </a:xfrm>
            <a:grpFill/>
          </p:grpSpPr>
          <p:sp>
            <p:nvSpPr>
              <p:cNvPr id="12" name="圆角矩形 21"/>
              <p:cNvSpPr/>
              <p:nvPr/>
            </p:nvSpPr>
            <p:spPr>
              <a:xfrm>
                <a:off x="6338776" y="1573726"/>
                <a:ext cx="3744554" cy="511504"/>
              </a:xfrm>
              <a:prstGeom prst="roundRect">
                <a:avLst/>
              </a:prstGeom>
              <a:grpFill/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99" dirty="0">
                  <a:solidFill>
                    <a:schemeClr val="tx1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13" name="矩形 22"/>
              <p:cNvSpPr/>
              <p:nvPr/>
            </p:nvSpPr>
            <p:spPr>
              <a:xfrm>
                <a:off x="6722474" y="1614590"/>
                <a:ext cx="2653677" cy="405821"/>
              </a:xfrm>
              <a:prstGeom prst="rect">
                <a:avLst/>
              </a:prstGeom>
              <a:grpFill/>
            </p:spPr>
            <p:txBody>
              <a:bodyPr lIns="91438" tIns="45719" rIns="91438" bIns="45719">
                <a:spAutoFit/>
              </a:bodyPr>
              <a:lstStyle/>
              <a:p>
                <a:r>
                  <a:rPr lang="zh-CN" altLang="en-US" sz="2400" b="1">
                    <a:latin typeface="微软雅黑" pitchFamily="34" charset="-122"/>
                    <a:ea typeface="微软雅黑" pitchFamily="34" charset="-122"/>
                    <a:cs typeface="Times New Roman" pitchFamily="18" charset="0"/>
                  </a:rPr>
                  <a:t>显示落子位置</a:t>
                </a:r>
                <a:endParaRPr lang="zh-CN" altLang="zh-CN" sz="2400" b="1">
                  <a:latin typeface="微软雅黑" pitchFamily="34" charset="-122"/>
                  <a:ea typeface="微软雅黑" pitchFamily="34" charset="-122"/>
                  <a:cs typeface="Times New Roman" pitchFamily="18" charset="0"/>
                </a:endParaRPr>
              </a:p>
            </p:txBody>
          </p:sp>
        </p:grpSp>
        <p:grpSp>
          <p:nvGrpSpPr>
            <p:cNvPr id="52247" name="组合 20"/>
            <p:cNvGrpSpPr>
              <a:grpSpLocks/>
            </p:cNvGrpSpPr>
            <p:nvPr/>
          </p:nvGrpSpPr>
          <p:grpSpPr bwMode="auto">
            <a:xfrm>
              <a:off x="1056" y="1525"/>
              <a:ext cx="2214" cy="363"/>
              <a:chOff x="6339097" y="1573726"/>
              <a:chExt cx="3744416" cy="511504"/>
            </a:xfrm>
            <a:grpFill/>
          </p:grpSpPr>
          <p:sp>
            <p:nvSpPr>
              <p:cNvPr id="14" name="圆角矩形 21"/>
              <p:cNvSpPr/>
              <p:nvPr/>
            </p:nvSpPr>
            <p:spPr>
              <a:xfrm>
                <a:off x="6338776" y="1573726"/>
                <a:ext cx="3744554" cy="511503"/>
              </a:xfrm>
              <a:prstGeom prst="roundRect">
                <a:avLst/>
              </a:prstGeom>
              <a:grpFill/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99" dirty="0">
                  <a:solidFill>
                    <a:schemeClr val="tx1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15" name="矩形 22"/>
              <p:cNvSpPr/>
              <p:nvPr/>
            </p:nvSpPr>
            <p:spPr>
              <a:xfrm>
                <a:off x="6722474" y="1614589"/>
                <a:ext cx="2653677" cy="405821"/>
              </a:xfrm>
              <a:prstGeom prst="rect">
                <a:avLst/>
              </a:prstGeom>
              <a:grpFill/>
            </p:spPr>
            <p:txBody>
              <a:bodyPr lIns="91438" tIns="45719" rIns="91438" bIns="45719">
                <a:spAutoFit/>
              </a:bodyPr>
              <a:lstStyle/>
              <a:p>
                <a:r>
                  <a:rPr lang="zh-CN" altLang="en-US" sz="2400" b="1">
                    <a:latin typeface="微软雅黑" pitchFamily="34" charset="-122"/>
                    <a:ea typeface="微软雅黑" pitchFamily="34" charset="-122"/>
                    <a:cs typeface="Times New Roman" pitchFamily="18" charset="0"/>
                  </a:rPr>
                  <a:t>绘制棋盘、棋子</a:t>
                </a:r>
                <a:endParaRPr lang="zh-CN" altLang="zh-CN" sz="2400" b="1">
                  <a:latin typeface="微软雅黑" pitchFamily="34" charset="-122"/>
                  <a:ea typeface="微软雅黑" pitchFamily="34" charset="-122"/>
                  <a:cs typeface="Times New Roman" pitchFamily="18" charset="0"/>
                </a:endParaRPr>
              </a:p>
            </p:txBody>
          </p:sp>
        </p:grpSp>
        <p:sp>
          <p:nvSpPr>
            <p:cNvPr id="16" name="圆角矩形 19"/>
            <p:cNvSpPr/>
            <p:nvPr/>
          </p:nvSpPr>
          <p:spPr>
            <a:xfrm>
              <a:off x="648" y="1525"/>
              <a:ext cx="301" cy="363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anchor="ctr"/>
            <a:lstStyle/>
            <a:p>
              <a:pPr algn="ctr"/>
              <a:r>
                <a:rPr lang="en-US" altLang="zh-CN" sz="2600">
                  <a:solidFill>
                    <a:schemeClr val="tx1"/>
                  </a:solidFill>
                  <a:latin typeface="Calibri" pitchFamily="34" charset="0"/>
                  <a:ea typeface="Arial Unicode MS" charset="-122"/>
                </a:rPr>
                <a:t>2</a:t>
              </a:r>
              <a:endParaRPr lang="zh-CN" altLang="en-US" sz="2600">
                <a:solidFill>
                  <a:schemeClr val="tx1"/>
                </a:solidFill>
                <a:latin typeface="Calibri" pitchFamily="34" charset="0"/>
                <a:ea typeface="Arial Unicode MS" charset="-122"/>
              </a:endParaRPr>
            </a:p>
          </p:txBody>
        </p:sp>
        <p:sp>
          <p:nvSpPr>
            <p:cNvPr id="17" name="圆角矩形 19"/>
            <p:cNvSpPr/>
            <p:nvPr/>
          </p:nvSpPr>
          <p:spPr>
            <a:xfrm>
              <a:off x="648" y="1026"/>
              <a:ext cx="301" cy="363"/>
            </a:xfrm>
            <a:prstGeom prst="round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8" tIns="45719" rIns="91438" bIns="45719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699" dirty="0">
                  <a:solidFill>
                    <a:schemeClr val="tx1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1</a:t>
              </a:r>
              <a:endParaRPr lang="zh-CN" altLang="en-US" sz="2699" dirty="0">
                <a:solidFill>
                  <a:schemeClr val="tx1"/>
                </a:solidFill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grpSp>
          <p:nvGrpSpPr>
            <p:cNvPr id="52252" name="组合 20"/>
            <p:cNvGrpSpPr>
              <a:grpSpLocks/>
            </p:cNvGrpSpPr>
            <p:nvPr/>
          </p:nvGrpSpPr>
          <p:grpSpPr bwMode="auto">
            <a:xfrm>
              <a:off x="1065" y="1026"/>
              <a:ext cx="2214" cy="363"/>
              <a:chOff x="6339097" y="1573726"/>
              <a:chExt cx="3744416" cy="511504"/>
            </a:xfrm>
            <a:grpFill/>
          </p:grpSpPr>
          <p:sp>
            <p:nvSpPr>
              <p:cNvPr id="22" name="圆角矩形 21"/>
              <p:cNvSpPr/>
              <p:nvPr/>
            </p:nvSpPr>
            <p:spPr>
              <a:xfrm>
                <a:off x="6338959" y="1573726"/>
                <a:ext cx="3744554" cy="511504"/>
              </a:xfrm>
              <a:prstGeom prst="roundRect">
                <a:avLst/>
              </a:prstGeom>
              <a:grpFill/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699" dirty="0">
                  <a:solidFill>
                    <a:schemeClr val="tx1"/>
                  </a:solidFill>
                  <a:latin typeface="+mj-lt"/>
                  <a:ea typeface="Arial Unicode MS" panose="020B0604020202020204" pitchFamily="34" charset="-122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6722656" y="1614590"/>
                <a:ext cx="2653676" cy="405821"/>
              </a:xfrm>
              <a:prstGeom prst="rect">
                <a:avLst/>
              </a:prstGeom>
              <a:grpFill/>
            </p:spPr>
            <p:txBody>
              <a:bodyPr lIns="91438" tIns="45719" rIns="91438" bIns="45719">
                <a:spAutoFit/>
              </a:bodyPr>
              <a:lstStyle/>
              <a:p>
                <a:r>
                  <a:rPr lang="zh-CN" altLang="en-US" sz="2400" b="1">
                    <a:latin typeface="微软雅黑" pitchFamily="34" charset="-122"/>
                    <a:ea typeface="微软雅黑" pitchFamily="34" charset="-122"/>
                    <a:cs typeface="Times New Roman" pitchFamily="18" charset="0"/>
                  </a:rPr>
                  <a:t>注册、登陆</a:t>
                </a:r>
                <a:endParaRPr lang="zh-CN" altLang="zh-CN" sz="2400" b="1">
                  <a:latin typeface="微软雅黑" pitchFamily="34" charset="-122"/>
                  <a:ea typeface="微软雅黑" pitchFamily="34" charset="-122"/>
                  <a:cs typeface="Times New Roman" pitchFamily="18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暗香扑面">
  <a:themeElements>
    <a:clrScheme name="暗香扑面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918415"/>
      </a:accent1>
      <a:accent2>
        <a:srgbClr val="C47546"/>
      </a:accent2>
      <a:accent3>
        <a:srgbClr val="AFB591"/>
      </a:accent3>
      <a:accent4>
        <a:srgbClr val="B9945B"/>
      </a:accent4>
      <a:accent5>
        <a:srgbClr val="85ADBC"/>
      </a:accent5>
      <a:accent6>
        <a:srgbClr val="E5B440"/>
      </a:accent6>
      <a:hlink>
        <a:srgbClr val="00D5D5"/>
      </a:hlink>
      <a:folHlink>
        <a:srgbClr val="DD00DD"/>
      </a:folHlink>
    </a:clrScheme>
    <a:fontScheme name="暗香扑面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創英角ｺﾞｼｯｸUB"/>
        <a:font script="Hang" typeface="맑은 고딕"/>
        <a:font script="Hans" typeface="黑体"/>
        <a:font script="Hant" typeface="新細明體"/>
        <a:font script="Arab" typeface="Arial"/>
        <a:font script="Hebr" typeface="Arial"/>
        <a:font script="Thai" typeface="Cordian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暗香扑面">
      <a:fillStyleLst>
        <a:solidFill>
          <a:schemeClr val="phClr"/>
        </a:solidFill>
        <a:gradFill rotWithShape="1">
          <a:gsLst>
            <a:gs pos="0">
              <a:schemeClr val="phClr">
                <a:tint val="98000"/>
                <a:satMod val="220000"/>
              </a:schemeClr>
            </a:gs>
            <a:gs pos="31000">
              <a:schemeClr val="phClr">
                <a:tint val="30000"/>
                <a:satMod val="150000"/>
              </a:schemeClr>
            </a:gs>
            <a:gs pos="91000">
              <a:schemeClr val="phClr">
                <a:tint val="96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28000"/>
                <a:satMod val="100000"/>
              </a:schemeClr>
              <a:schemeClr val="phClr">
                <a:tint val="100000"/>
                <a:satMod val="200000"/>
              </a:schemeClr>
            </a:duotone>
          </a:blip>
          <a:tile tx="0" ty="0" sx="80000" sy="8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10000"/>
              </a:schemeClr>
            </a:glow>
          </a:effectLst>
        </a:effectStyle>
        <a:effectStyle>
          <a:effectLst>
            <a:outerShdw blurRad="34925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9525" prstMaterial="dkEdge">
            <a:bevelT w="12000" h="24150"/>
            <a:contourClr>
              <a:schemeClr val="phClr">
                <a:satMod val="110000"/>
              </a:schemeClr>
            </a:contourClr>
          </a:sp3d>
        </a:effectStyle>
        <a:effectStyle>
          <a:effectLst>
            <a:outerShdw blurRad="50800" dist="31750" dir="5400000" algn="tl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flood" dir="t">
              <a:rot lat="0" lon="0" rev="5400000"/>
            </a:lightRig>
          </a:scene3d>
          <a:sp3d contourW="18700" prstMaterial="dkEdge">
            <a:bevelT w="44450" h="80600"/>
            <a:contourClr>
              <a:schemeClr val="phClr"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70000"/>
                <a:satMod val="1000000"/>
              </a:schemeClr>
            </a:gs>
            <a:gs pos="31000">
              <a:schemeClr val="phClr">
                <a:shade val="85000"/>
                <a:satMod val="450000"/>
              </a:schemeClr>
            </a:gs>
            <a:gs pos="100000">
              <a:schemeClr val="phClr">
                <a:tint val="70000"/>
                <a:satMod val="300000"/>
              </a:schemeClr>
            </a:gs>
          </a:gsLst>
          <a:path path="circle">
            <a:fillToRect l="50000" t="150000" r="50000"/>
          </a:path>
        </a:gradFill>
        <a:blipFill>
          <a:blip xmlns:r="http://schemas.openxmlformats.org/officeDocument/2006/relationships" r:embed="rId2">
            <a:duotone>
              <a:schemeClr val="phClr">
                <a:tint val="100000"/>
                <a:shade val="70000"/>
                <a:hueMod val="100000"/>
                <a:satMod val="100000"/>
              </a:schemeClr>
              <a:schemeClr val="phClr">
                <a:tint val="90000"/>
                <a:shade val="100000"/>
                <a:hueMod val="100000"/>
                <a:satMod val="100000"/>
              </a:schemeClr>
            </a:duotone>
          </a:blip>
          <a:stretch>
            <a:fillRect/>
          </a:stretch>
        </a:blipFill>
      </a:bgFillStyleLst>
    </a:fmtScheme>
  </a:themeElements>
  <a:objectDefaults>
    <a:spDef>
      <a:spPr bwMode="gray">
        <a:gradFill rotWithShape="1">
          <a:gsLst>
            <a:gs pos="0">
              <a:schemeClr val="hlink">
                <a:gamma/>
                <a:shade val="63529"/>
                <a:invGamma/>
              </a:schemeClr>
            </a:gs>
            <a:gs pos="100000">
              <a:schemeClr val="hlink">
                <a:alpha val="0"/>
              </a:schemeClr>
            </a:gs>
          </a:gsLst>
          <a:lin ang="2700000" scaled="1"/>
        </a:gradFill>
        <a:ln>
          <a:noFill/>
        </a:ln>
        <a:effectLst/>
        <a:extLst>
          <a:ext uri="{91240B29-F687-4F45-9708-019B960494DF}">
            <a14:hiddenLine xmlns:a14="http://schemas.microsoft.com/office/drawing/2010/main" w="38100" algn="ctr">
              <a:solidFill>
                <a:schemeClr val="bg1"/>
              </a:solidFill>
              <a:round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dist="109250" dir="3267739" algn="ctr" rotWithShape="0">
                  <a:srgbClr val="808080">
                    <a:alpha val="50000"/>
                  </a:srgbClr>
                </a:outerShdw>
              </a:effectLst>
            </a14:hiddenEffects>
          </a:ext>
        </a:extLst>
      </a:spPr>
      <a:bodyPr anchor="ctr">
        <a:spAutoFit/>
      </a:bodyPr>
      <a:lstStyle>
        <a:defPPr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Fan</Template>
  <TotalTime>455</TotalTime>
  <Words>378</Words>
  <Application>Microsoft Office PowerPoint</Application>
  <PresentationFormat>全屏显示(4:3)</PresentationFormat>
  <Paragraphs>120</Paragraphs>
  <Slides>17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8" baseType="lpstr">
      <vt:lpstr>暗香扑面</vt:lpstr>
      <vt:lpstr> 网 络 五 子 棋</vt:lpstr>
      <vt:lpstr>目 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网络五子棋</dc:title>
  <dc:creator>Python</dc:creator>
  <cp:lastModifiedBy>Windows 用户</cp:lastModifiedBy>
  <cp:revision>70</cp:revision>
  <dcterms:created xsi:type="dcterms:W3CDTF">2018-10-12T07:51:25Z</dcterms:created>
  <dcterms:modified xsi:type="dcterms:W3CDTF">2018-10-13T04:46:30Z</dcterms:modified>
</cp:coreProperties>
</file>

<file path=docProps/thumbnail.jpeg>
</file>